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4" r:id="rId8"/>
    <p:sldId id="265" r:id="rId9"/>
    <p:sldId id="262"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91"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08"/>
    <p:restoredTop sz="96327"/>
  </p:normalViewPr>
  <p:slideViewPr>
    <p:cSldViewPr snapToGrid="0" snapToObjects="1">
      <p:cViewPr varScale="1">
        <p:scale>
          <a:sx n="187" d="100"/>
          <a:sy n="187" d="100"/>
        </p:scale>
        <p:origin x="224"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4.svg"/></Relationships>
</file>

<file path=ppt/diagrams/_rels/data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32.svg"/></Relationships>
</file>

<file path=ppt/diagrams/_rels/data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3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F41890-BD2B-4B3D-81B0-3184B223CAED}"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7E6384E1-1D23-4C6B-BB84-5141A2CF0066}">
      <dgm:prSet/>
      <dgm:spPr/>
      <dgm:t>
        <a:bodyPr/>
        <a:lstStyle/>
        <a:p>
          <a:r>
            <a:rPr lang="en-US"/>
            <a:t>A classical allocation model where a system design consecutive memory blocks ( consecutive addresses ) to a process</a:t>
          </a:r>
        </a:p>
      </dgm:t>
    </dgm:pt>
    <dgm:pt modelId="{75D6EA9E-2035-4A0F-8E73-694F74CC6864}" type="parTrans" cxnId="{A9419495-5F30-4005-AEC9-868C71EA2F00}">
      <dgm:prSet/>
      <dgm:spPr/>
      <dgm:t>
        <a:bodyPr/>
        <a:lstStyle/>
        <a:p>
          <a:endParaRPr lang="en-US"/>
        </a:p>
      </dgm:t>
    </dgm:pt>
    <dgm:pt modelId="{24F8428D-6239-46F4-AA28-AD6A6B106188}" type="sibTrans" cxnId="{A9419495-5F30-4005-AEC9-868C71EA2F00}">
      <dgm:prSet/>
      <dgm:spPr/>
      <dgm:t>
        <a:bodyPr/>
        <a:lstStyle/>
        <a:p>
          <a:endParaRPr lang="en-US"/>
        </a:p>
      </dgm:t>
    </dgm:pt>
    <dgm:pt modelId="{610CE8FA-7303-4BF0-BD52-AF162D273152}">
      <dgm:prSet/>
      <dgm:spPr/>
      <dgm:t>
        <a:bodyPr/>
        <a:lstStyle/>
        <a:p>
          <a:r>
            <a:rPr lang="en-US"/>
            <a:t>One of the oldest methods</a:t>
          </a:r>
        </a:p>
      </dgm:t>
    </dgm:pt>
    <dgm:pt modelId="{06896298-FCA6-46A1-9CD2-7AF1FF9C9E5D}" type="parTrans" cxnId="{FEA9AC22-5E50-4F99-8E4D-72EE56FFD5A8}">
      <dgm:prSet/>
      <dgm:spPr/>
      <dgm:t>
        <a:bodyPr/>
        <a:lstStyle/>
        <a:p>
          <a:endParaRPr lang="en-US"/>
        </a:p>
      </dgm:t>
    </dgm:pt>
    <dgm:pt modelId="{90CD4E6E-6D31-4A9A-8D3C-228ACC4AC824}" type="sibTrans" cxnId="{FEA9AC22-5E50-4F99-8E4D-72EE56FFD5A8}">
      <dgm:prSet/>
      <dgm:spPr/>
      <dgm:t>
        <a:bodyPr/>
        <a:lstStyle/>
        <a:p>
          <a:endParaRPr lang="en-US"/>
        </a:p>
      </dgm:t>
    </dgm:pt>
    <dgm:pt modelId="{DB20A3F6-0941-430B-AB00-07C0F4CFF8B9}">
      <dgm:prSet/>
      <dgm:spPr/>
      <dgm:t>
        <a:bodyPr/>
        <a:lstStyle/>
        <a:p>
          <a:r>
            <a:rPr lang="en-US"/>
            <a:t>How does it work? </a:t>
          </a:r>
        </a:p>
      </dgm:t>
    </dgm:pt>
    <dgm:pt modelId="{81C7F298-0CA7-40CA-8BB4-8F214EE7BBC7}" type="parTrans" cxnId="{811FD578-4F30-4B93-B643-5432D715E972}">
      <dgm:prSet/>
      <dgm:spPr/>
      <dgm:t>
        <a:bodyPr/>
        <a:lstStyle/>
        <a:p>
          <a:endParaRPr lang="en-US"/>
        </a:p>
      </dgm:t>
    </dgm:pt>
    <dgm:pt modelId="{94E0DA90-4E51-4CB9-888B-4093E6E2B7EC}" type="sibTrans" cxnId="{811FD578-4F30-4B93-B643-5432D715E972}">
      <dgm:prSet/>
      <dgm:spPr/>
      <dgm:t>
        <a:bodyPr/>
        <a:lstStyle/>
        <a:p>
          <a:endParaRPr lang="en-US"/>
        </a:p>
      </dgm:t>
    </dgm:pt>
    <dgm:pt modelId="{8ED14A2B-F868-4614-A706-A5B4106F9FC5}">
      <dgm:prSet/>
      <dgm:spPr/>
      <dgm:t>
        <a:bodyPr/>
        <a:lstStyle/>
        <a:p>
          <a:r>
            <a:rPr lang="en-US"/>
            <a:t>When a process needs to execute, it requests memory.</a:t>
          </a:r>
        </a:p>
      </dgm:t>
    </dgm:pt>
    <dgm:pt modelId="{D9379B07-91E4-419F-8BD5-613ECCB56108}" type="parTrans" cxnId="{E8DB05F5-0F3D-42D5-A41D-17595E123529}">
      <dgm:prSet/>
      <dgm:spPr/>
      <dgm:t>
        <a:bodyPr/>
        <a:lstStyle/>
        <a:p>
          <a:endParaRPr lang="en-US"/>
        </a:p>
      </dgm:t>
    </dgm:pt>
    <dgm:pt modelId="{F589C88D-51E4-4624-ABA6-EC15BCF38CB4}" type="sibTrans" cxnId="{E8DB05F5-0F3D-42D5-A41D-17595E123529}">
      <dgm:prSet/>
      <dgm:spPr/>
      <dgm:t>
        <a:bodyPr/>
        <a:lstStyle/>
        <a:p>
          <a:endParaRPr lang="en-US"/>
        </a:p>
      </dgm:t>
    </dgm:pt>
    <dgm:pt modelId="{5E0E5839-1C66-43F3-8045-15EBA4AF9902}">
      <dgm:prSet/>
      <dgm:spPr/>
      <dgm:t>
        <a:bodyPr/>
        <a:lstStyle/>
        <a:p>
          <a:r>
            <a:rPr lang="en-US"/>
            <a:t>The size of the process is compared with the amount available to that process. </a:t>
          </a:r>
        </a:p>
      </dgm:t>
    </dgm:pt>
    <dgm:pt modelId="{0D3E56F6-567A-460D-BF91-09FA1F1D6AF8}" type="parTrans" cxnId="{AF818A6A-16CF-4589-BD19-7288AC489CA2}">
      <dgm:prSet/>
      <dgm:spPr/>
      <dgm:t>
        <a:bodyPr/>
        <a:lstStyle/>
        <a:p>
          <a:endParaRPr lang="en-US"/>
        </a:p>
      </dgm:t>
    </dgm:pt>
    <dgm:pt modelId="{F53C2090-87A2-4DE5-8805-3291CBE72D55}" type="sibTrans" cxnId="{AF818A6A-16CF-4589-BD19-7288AC489CA2}">
      <dgm:prSet/>
      <dgm:spPr/>
      <dgm:t>
        <a:bodyPr/>
        <a:lstStyle/>
        <a:p>
          <a:endParaRPr lang="en-US"/>
        </a:p>
      </dgm:t>
    </dgm:pt>
    <dgm:pt modelId="{FAEED8BC-5C68-4520-BC70-BD2E19BFC627}">
      <dgm:prSet/>
      <dgm:spPr/>
      <dgm:t>
        <a:bodyPr/>
        <a:lstStyle/>
        <a:p>
          <a:r>
            <a:rPr lang="en-US"/>
            <a:t>When enough is found, the memory is allocated and the process is free to execute</a:t>
          </a:r>
        </a:p>
      </dgm:t>
    </dgm:pt>
    <dgm:pt modelId="{A6385E6E-5EBB-48AA-AC54-A5FB814BFE73}" type="parTrans" cxnId="{6218EB43-F471-4EC0-9B33-5D38F3738241}">
      <dgm:prSet/>
      <dgm:spPr/>
      <dgm:t>
        <a:bodyPr/>
        <a:lstStyle/>
        <a:p>
          <a:endParaRPr lang="en-US"/>
        </a:p>
      </dgm:t>
    </dgm:pt>
    <dgm:pt modelId="{B1C25445-24E0-4F52-BD7D-FFF2DF2C8757}" type="sibTrans" cxnId="{6218EB43-F471-4EC0-9B33-5D38F3738241}">
      <dgm:prSet/>
      <dgm:spPr/>
      <dgm:t>
        <a:bodyPr/>
        <a:lstStyle/>
        <a:p>
          <a:endParaRPr lang="en-US"/>
        </a:p>
      </dgm:t>
    </dgm:pt>
    <dgm:pt modelId="{48791DA4-89C1-FD41-99E4-8CBDCCDAC50C}" type="pres">
      <dgm:prSet presAssocID="{7EF41890-BD2B-4B3D-81B0-3184B223CAED}" presName="linear" presStyleCnt="0">
        <dgm:presLayoutVars>
          <dgm:animLvl val="lvl"/>
          <dgm:resizeHandles val="exact"/>
        </dgm:presLayoutVars>
      </dgm:prSet>
      <dgm:spPr/>
    </dgm:pt>
    <dgm:pt modelId="{51C716D6-92C3-B640-86DA-489837D784A4}" type="pres">
      <dgm:prSet presAssocID="{7E6384E1-1D23-4C6B-BB84-5141A2CF0066}" presName="parentText" presStyleLbl="node1" presStyleIdx="0" presStyleCnt="3">
        <dgm:presLayoutVars>
          <dgm:chMax val="0"/>
          <dgm:bulletEnabled val="1"/>
        </dgm:presLayoutVars>
      </dgm:prSet>
      <dgm:spPr/>
    </dgm:pt>
    <dgm:pt modelId="{646B98F5-5522-AA43-9B2E-14C76564FEFC}" type="pres">
      <dgm:prSet presAssocID="{24F8428D-6239-46F4-AA28-AD6A6B106188}" presName="spacer" presStyleCnt="0"/>
      <dgm:spPr/>
    </dgm:pt>
    <dgm:pt modelId="{E93F4A20-50F2-F142-8953-AFEC18F402E3}" type="pres">
      <dgm:prSet presAssocID="{610CE8FA-7303-4BF0-BD52-AF162D273152}" presName="parentText" presStyleLbl="node1" presStyleIdx="1" presStyleCnt="3">
        <dgm:presLayoutVars>
          <dgm:chMax val="0"/>
          <dgm:bulletEnabled val="1"/>
        </dgm:presLayoutVars>
      </dgm:prSet>
      <dgm:spPr/>
    </dgm:pt>
    <dgm:pt modelId="{262C9A68-9CC9-6243-B5BD-F0A4C2F2D387}" type="pres">
      <dgm:prSet presAssocID="{90CD4E6E-6D31-4A9A-8D3C-228ACC4AC824}" presName="spacer" presStyleCnt="0"/>
      <dgm:spPr/>
    </dgm:pt>
    <dgm:pt modelId="{71EA4BF9-9D8D-CD4B-BB1D-96948DD0F50F}" type="pres">
      <dgm:prSet presAssocID="{DB20A3F6-0941-430B-AB00-07C0F4CFF8B9}" presName="parentText" presStyleLbl="node1" presStyleIdx="2" presStyleCnt="3">
        <dgm:presLayoutVars>
          <dgm:chMax val="0"/>
          <dgm:bulletEnabled val="1"/>
        </dgm:presLayoutVars>
      </dgm:prSet>
      <dgm:spPr/>
    </dgm:pt>
    <dgm:pt modelId="{8C2B1FF3-F715-7D48-9834-4528ED26EEC3}" type="pres">
      <dgm:prSet presAssocID="{DB20A3F6-0941-430B-AB00-07C0F4CFF8B9}" presName="childText" presStyleLbl="revTx" presStyleIdx="0" presStyleCnt="1">
        <dgm:presLayoutVars>
          <dgm:bulletEnabled val="1"/>
        </dgm:presLayoutVars>
      </dgm:prSet>
      <dgm:spPr/>
    </dgm:pt>
  </dgm:ptLst>
  <dgm:cxnLst>
    <dgm:cxn modelId="{1211B31E-4097-5744-AFFB-90F9BCE3DF7F}" type="presOf" srcId="{7E6384E1-1D23-4C6B-BB84-5141A2CF0066}" destId="{51C716D6-92C3-B640-86DA-489837D784A4}" srcOrd="0" destOrd="0" presId="urn:microsoft.com/office/officeart/2005/8/layout/vList2"/>
    <dgm:cxn modelId="{AA464421-E3A5-B443-B3DF-1668A09ED46F}" type="presOf" srcId="{FAEED8BC-5C68-4520-BC70-BD2E19BFC627}" destId="{8C2B1FF3-F715-7D48-9834-4528ED26EEC3}" srcOrd="0" destOrd="2" presId="urn:microsoft.com/office/officeart/2005/8/layout/vList2"/>
    <dgm:cxn modelId="{FEA9AC22-5E50-4F99-8E4D-72EE56FFD5A8}" srcId="{7EF41890-BD2B-4B3D-81B0-3184B223CAED}" destId="{610CE8FA-7303-4BF0-BD52-AF162D273152}" srcOrd="1" destOrd="0" parTransId="{06896298-FCA6-46A1-9CD2-7AF1FF9C9E5D}" sibTransId="{90CD4E6E-6D31-4A9A-8D3C-228ACC4AC824}"/>
    <dgm:cxn modelId="{6218EB43-F471-4EC0-9B33-5D38F3738241}" srcId="{DB20A3F6-0941-430B-AB00-07C0F4CFF8B9}" destId="{FAEED8BC-5C68-4520-BC70-BD2E19BFC627}" srcOrd="2" destOrd="0" parTransId="{A6385E6E-5EBB-48AA-AC54-A5FB814BFE73}" sibTransId="{B1C25445-24E0-4F52-BD7D-FFF2DF2C8757}"/>
    <dgm:cxn modelId="{C8A39766-9480-F746-84AA-8DE2771C743F}" type="presOf" srcId="{7EF41890-BD2B-4B3D-81B0-3184B223CAED}" destId="{48791DA4-89C1-FD41-99E4-8CBDCCDAC50C}" srcOrd="0" destOrd="0" presId="urn:microsoft.com/office/officeart/2005/8/layout/vList2"/>
    <dgm:cxn modelId="{AF818A6A-16CF-4589-BD19-7288AC489CA2}" srcId="{DB20A3F6-0941-430B-AB00-07C0F4CFF8B9}" destId="{5E0E5839-1C66-43F3-8045-15EBA4AF9902}" srcOrd="1" destOrd="0" parTransId="{0D3E56F6-567A-460D-BF91-09FA1F1D6AF8}" sibTransId="{F53C2090-87A2-4DE5-8805-3291CBE72D55}"/>
    <dgm:cxn modelId="{811FD578-4F30-4B93-B643-5432D715E972}" srcId="{7EF41890-BD2B-4B3D-81B0-3184B223CAED}" destId="{DB20A3F6-0941-430B-AB00-07C0F4CFF8B9}" srcOrd="2" destOrd="0" parTransId="{81C7F298-0CA7-40CA-8BB4-8F214EE7BBC7}" sibTransId="{94E0DA90-4E51-4CB9-888B-4093E6E2B7EC}"/>
    <dgm:cxn modelId="{A9419495-5F30-4005-AEC9-868C71EA2F00}" srcId="{7EF41890-BD2B-4B3D-81B0-3184B223CAED}" destId="{7E6384E1-1D23-4C6B-BB84-5141A2CF0066}" srcOrd="0" destOrd="0" parTransId="{75D6EA9E-2035-4A0F-8E73-694F74CC6864}" sibTransId="{24F8428D-6239-46F4-AA28-AD6A6B106188}"/>
    <dgm:cxn modelId="{8DB563BB-77CF-0E46-9BC1-3BE197F21F14}" type="presOf" srcId="{8ED14A2B-F868-4614-A706-A5B4106F9FC5}" destId="{8C2B1FF3-F715-7D48-9834-4528ED26EEC3}" srcOrd="0" destOrd="0" presId="urn:microsoft.com/office/officeart/2005/8/layout/vList2"/>
    <dgm:cxn modelId="{DD4235D8-9A2F-F849-A3F9-17F1F06F183D}" type="presOf" srcId="{5E0E5839-1C66-43F3-8045-15EBA4AF9902}" destId="{8C2B1FF3-F715-7D48-9834-4528ED26EEC3}" srcOrd="0" destOrd="1" presId="urn:microsoft.com/office/officeart/2005/8/layout/vList2"/>
    <dgm:cxn modelId="{E7D1D6E1-BE1E-E245-A748-772C832B5CB2}" type="presOf" srcId="{DB20A3F6-0941-430B-AB00-07C0F4CFF8B9}" destId="{71EA4BF9-9D8D-CD4B-BB1D-96948DD0F50F}" srcOrd="0" destOrd="0" presId="urn:microsoft.com/office/officeart/2005/8/layout/vList2"/>
    <dgm:cxn modelId="{E8DB05F5-0F3D-42D5-A41D-17595E123529}" srcId="{DB20A3F6-0941-430B-AB00-07C0F4CFF8B9}" destId="{8ED14A2B-F868-4614-A706-A5B4106F9FC5}" srcOrd="0" destOrd="0" parTransId="{D9379B07-91E4-419F-8BD5-613ECCB56108}" sibTransId="{F589C88D-51E4-4624-ABA6-EC15BCF38CB4}"/>
    <dgm:cxn modelId="{C06DBBFB-F515-5543-B62F-6D73C0FA39DC}" type="presOf" srcId="{610CE8FA-7303-4BF0-BD52-AF162D273152}" destId="{E93F4A20-50F2-F142-8953-AFEC18F402E3}" srcOrd="0" destOrd="0" presId="urn:microsoft.com/office/officeart/2005/8/layout/vList2"/>
    <dgm:cxn modelId="{40FEE5DF-7E47-C04F-BFB0-953044B0E53D}" type="presParOf" srcId="{48791DA4-89C1-FD41-99E4-8CBDCCDAC50C}" destId="{51C716D6-92C3-B640-86DA-489837D784A4}" srcOrd="0" destOrd="0" presId="urn:microsoft.com/office/officeart/2005/8/layout/vList2"/>
    <dgm:cxn modelId="{8C169D22-ED81-1F4F-BEAA-74F7FF154884}" type="presParOf" srcId="{48791DA4-89C1-FD41-99E4-8CBDCCDAC50C}" destId="{646B98F5-5522-AA43-9B2E-14C76564FEFC}" srcOrd="1" destOrd="0" presId="urn:microsoft.com/office/officeart/2005/8/layout/vList2"/>
    <dgm:cxn modelId="{D4CF8D76-5820-284B-98CE-39FCE23EA0A4}" type="presParOf" srcId="{48791DA4-89C1-FD41-99E4-8CBDCCDAC50C}" destId="{E93F4A20-50F2-F142-8953-AFEC18F402E3}" srcOrd="2" destOrd="0" presId="urn:microsoft.com/office/officeart/2005/8/layout/vList2"/>
    <dgm:cxn modelId="{7BFF935D-3EBA-7E4D-AC9D-0E10609BB9CE}" type="presParOf" srcId="{48791DA4-89C1-FD41-99E4-8CBDCCDAC50C}" destId="{262C9A68-9CC9-6243-B5BD-F0A4C2F2D387}" srcOrd="3" destOrd="0" presId="urn:microsoft.com/office/officeart/2005/8/layout/vList2"/>
    <dgm:cxn modelId="{30DB4053-E471-F74B-BEFF-9FEFDBEFA2F1}" type="presParOf" srcId="{48791DA4-89C1-FD41-99E4-8CBDCCDAC50C}" destId="{71EA4BF9-9D8D-CD4B-BB1D-96948DD0F50F}" srcOrd="4" destOrd="0" presId="urn:microsoft.com/office/officeart/2005/8/layout/vList2"/>
    <dgm:cxn modelId="{F94D0054-B9D0-914E-9B5A-C3A81121B779}" type="presParOf" srcId="{48791DA4-89C1-FD41-99E4-8CBDCCDAC50C}" destId="{8C2B1FF3-F715-7D48-9834-4528ED26EEC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F69663-03CB-4F83-9798-7389FCEFD08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00AE8DE-8990-425C-BFCD-38CBAB0BCDA2}">
      <dgm:prSet/>
      <dgm:spPr/>
      <dgm:t>
        <a:bodyPr/>
        <a:lstStyle/>
        <a:p>
          <a:r>
            <a:rPr lang="en-US"/>
            <a:t>Works with the help of 2 registers knows as the base and the limit</a:t>
          </a:r>
        </a:p>
      </dgm:t>
    </dgm:pt>
    <dgm:pt modelId="{1B685607-64DB-4080-B704-06A9264FD161}" type="parTrans" cxnId="{266411E7-45E9-4E49-97D2-39DF01DCCCE7}">
      <dgm:prSet/>
      <dgm:spPr/>
      <dgm:t>
        <a:bodyPr/>
        <a:lstStyle/>
        <a:p>
          <a:endParaRPr lang="en-US"/>
        </a:p>
      </dgm:t>
    </dgm:pt>
    <dgm:pt modelId="{5AB88D9D-D29C-4507-9602-A983745F2964}" type="sibTrans" cxnId="{266411E7-45E9-4E49-97D2-39DF01DCCCE7}">
      <dgm:prSet/>
      <dgm:spPr/>
      <dgm:t>
        <a:bodyPr/>
        <a:lstStyle/>
        <a:p>
          <a:endParaRPr lang="en-US"/>
        </a:p>
      </dgm:t>
    </dgm:pt>
    <dgm:pt modelId="{18B8F024-1C8B-42F4-9F42-A31767C01680}">
      <dgm:prSet/>
      <dgm:spPr/>
      <dgm:t>
        <a:bodyPr/>
        <a:lstStyle/>
        <a:p>
          <a:r>
            <a:rPr lang="en-US"/>
            <a:t>The Base register is the starting address of the memory location</a:t>
          </a:r>
        </a:p>
      </dgm:t>
    </dgm:pt>
    <dgm:pt modelId="{4853C93A-888B-4528-9907-40FDE3AAB827}" type="parTrans" cxnId="{D06F5778-5348-4874-902A-887871A35B6A}">
      <dgm:prSet/>
      <dgm:spPr/>
      <dgm:t>
        <a:bodyPr/>
        <a:lstStyle/>
        <a:p>
          <a:endParaRPr lang="en-US"/>
        </a:p>
      </dgm:t>
    </dgm:pt>
    <dgm:pt modelId="{E130FF8D-9378-45AD-8F4A-D7AFB2846BCA}" type="sibTrans" cxnId="{D06F5778-5348-4874-902A-887871A35B6A}">
      <dgm:prSet/>
      <dgm:spPr/>
      <dgm:t>
        <a:bodyPr/>
        <a:lstStyle/>
        <a:p>
          <a:endParaRPr lang="en-US"/>
        </a:p>
      </dgm:t>
    </dgm:pt>
    <dgm:pt modelId="{20A8F7EA-9E6C-4EEC-A460-3E7D0BE60A74}">
      <dgm:prSet/>
      <dgm:spPr/>
      <dgm:t>
        <a:bodyPr/>
        <a:lstStyle/>
        <a:p>
          <a:r>
            <a:rPr lang="en-US"/>
            <a:t>The Limit register is the number of bytes consumed by the process</a:t>
          </a:r>
        </a:p>
      </dgm:t>
    </dgm:pt>
    <dgm:pt modelId="{885E9227-D8ED-4112-97EB-7593150AF724}" type="parTrans" cxnId="{BAC167A1-3EF1-4A03-9178-50A878013F74}">
      <dgm:prSet/>
      <dgm:spPr/>
      <dgm:t>
        <a:bodyPr/>
        <a:lstStyle/>
        <a:p>
          <a:endParaRPr lang="en-US"/>
        </a:p>
      </dgm:t>
    </dgm:pt>
    <dgm:pt modelId="{68EF2923-59EA-45F7-AE5C-B535E76FC3FB}" type="sibTrans" cxnId="{BAC167A1-3EF1-4A03-9178-50A878013F74}">
      <dgm:prSet/>
      <dgm:spPr/>
      <dgm:t>
        <a:bodyPr/>
        <a:lstStyle/>
        <a:p>
          <a:endParaRPr lang="en-US"/>
        </a:p>
      </dgm:t>
    </dgm:pt>
    <dgm:pt modelId="{92A0FF5C-ECC0-437C-833D-377F851EDCC4}" type="pres">
      <dgm:prSet presAssocID="{A2F69663-03CB-4F83-9798-7389FCEFD08C}" presName="root" presStyleCnt="0">
        <dgm:presLayoutVars>
          <dgm:dir/>
          <dgm:resizeHandles val="exact"/>
        </dgm:presLayoutVars>
      </dgm:prSet>
      <dgm:spPr/>
    </dgm:pt>
    <dgm:pt modelId="{5D2A468E-83A8-4B02-BF99-11A36F81FE2D}" type="pres">
      <dgm:prSet presAssocID="{600AE8DE-8990-425C-BFCD-38CBAB0BCDA2}" presName="compNode" presStyleCnt="0"/>
      <dgm:spPr/>
    </dgm:pt>
    <dgm:pt modelId="{8DA34EA5-8AB0-4602-B0EB-B0A9574160F3}" type="pres">
      <dgm:prSet presAssocID="{600AE8DE-8990-425C-BFCD-38CBAB0BCDA2}" presName="bgRect" presStyleLbl="bgShp" presStyleIdx="0" presStyleCnt="3"/>
      <dgm:spPr/>
    </dgm:pt>
    <dgm:pt modelId="{79894E5A-37C8-4D3A-81F7-22D122E1F934}" type="pres">
      <dgm:prSet presAssocID="{600AE8DE-8990-425C-BFCD-38CBAB0BCD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CEF78B4-0FD5-486C-85EF-942E97E083A2}" type="pres">
      <dgm:prSet presAssocID="{600AE8DE-8990-425C-BFCD-38CBAB0BCDA2}" presName="spaceRect" presStyleCnt="0"/>
      <dgm:spPr/>
    </dgm:pt>
    <dgm:pt modelId="{D2CA56AD-8F5B-4F65-99F9-D34950BE6C95}" type="pres">
      <dgm:prSet presAssocID="{600AE8DE-8990-425C-BFCD-38CBAB0BCDA2}" presName="parTx" presStyleLbl="revTx" presStyleIdx="0" presStyleCnt="3">
        <dgm:presLayoutVars>
          <dgm:chMax val="0"/>
          <dgm:chPref val="0"/>
        </dgm:presLayoutVars>
      </dgm:prSet>
      <dgm:spPr/>
    </dgm:pt>
    <dgm:pt modelId="{C36CB5DA-AD28-49B8-9ADA-BC49E559BFEF}" type="pres">
      <dgm:prSet presAssocID="{5AB88D9D-D29C-4507-9602-A983745F2964}" presName="sibTrans" presStyleCnt="0"/>
      <dgm:spPr/>
    </dgm:pt>
    <dgm:pt modelId="{EE86F1C2-5E47-48F5-8C30-EF9E9A601E16}" type="pres">
      <dgm:prSet presAssocID="{18B8F024-1C8B-42F4-9F42-A31767C01680}" presName="compNode" presStyleCnt="0"/>
      <dgm:spPr/>
    </dgm:pt>
    <dgm:pt modelId="{E942E1D9-6AE2-4215-A5C9-5DCC108E9EAC}" type="pres">
      <dgm:prSet presAssocID="{18B8F024-1C8B-42F4-9F42-A31767C01680}" presName="bgRect" presStyleLbl="bgShp" presStyleIdx="1" presStyleCnt="3"/>
      <dgm:spPr/>
    </dgm:pt>
    <dgm:pt modelId="{086D8120-452D-4188-A52D-B14B79C8D589}" type="pres">
      <dgm:prSet presAssocID="{18B8F024-1C8B-42F4-9F42-A31767C0168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62BAFF16-C77A-4881-B23C-54C06D7B90F5}" type="pres">
      <dgm:prSet presAssocID="{18B8F024-1C8B-42F4-9F42-A31767C01680}" presName="spaceRect" presStyleCnt="0"/>
      <dgm:spPr/>
    </dgm:pt>
    <dgm:pt modelId="{AAF09B15-EAF1-42EA-8EF9-18A239FBA012}" type="pres">
      <dgm:prSet presAssocID="{18B8F024-1C8B-42F4-9F42-A31767C01680}" presName="parTx" presStyleLbl="revTx" presStyleIdx="1" presStyleCnt="3">
        <dgm:presLayoutVars>
          <dgm:chMax val="0"/>
          <dgm:chPref val="0"/>
        </dgm:presLayoutVars>
      </dgm:prSet>
      <dgm:spPr/>
    </dgm:pt>
    <dgm:pt modelId="{F2EE6535-0A5C-48AF-AF54-64EFA3975098}" type="pres">
      <dgm:prSet presAssocID="{E130FF8D-9378-45AD-8F4A-D7AFB2846BCA}" presName="sibTrans" presStyleCnt="0"/>
      <dgm:spPr/>
    </dgm:pt>
    <dgm:pt modelId="{7F6DA714-A675-4990-AB31-2411800DA7FB}" type="pres">
      <dgm:prSet presAssocID="{20A8F7EA-9E6C-4EEC-A460-3E7D0BE60A74}" presName="compNode" presStyleCnt="0"/>
      <dgm:spPr/>
    </dgm:pt>
    <dgm:pt modelId="{1CEB1658-184C-44A2-904B-4B2BB4088C42}" type="pres">
      <dgm:prSet presAssocID="{20A8F7EA-9E6C-4EEC-A460-3E7D0BE60A74}" presName="bgRect" presStyleLbl="bgShp" presStyleIdx="2" presStyleCnt="3"/>
      <dgm:spPr/>
    </dgm:pt>
    <dgm:pt modelId="{9369BABE-038F-47FC-8D93-F7311DDDE0D7}" type="pres">
      <dgm:prSet presAssocID="{20A8F7EA-9E6C-4EEC-A460-3E7D0BE60A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EE2FEFA2-16CC-45DA-AB26-E5692531A88D}" type="pres">
      <dgm:prSet presAssocID="{20A8F7EA-9E6C-4EEC-A460-3E7D0BE60A74}" presName="spaceRect" presStyleCnt="0"/>
      <dgm:spPr/>
    </dgm:pt>
    <dgm:pt modelId="{CB6AED0F-7CB7-4862-9A01-D47A2CAB9ED7}" type="pres">
      <dgm:prSet presAssocID="{20A8F7EA-9E6C-4EEC-A460-3E7D0BE60A74}" presName="parTx" presStyleLbl="revTx" presStyleIdx="2" presStyleCnt="3">
        <dgm:presLayoutVars>
          <dgm:chMax val="0"/>
          <dgm:chPref val="0"/>
        </dgm:presLayoutVars>
      </dgm:prSet>
      <dgm:spPr/>
    </dgm:pt>
  </dgm:ptLst>
  <dgm:cxnLst>
    <dgm:cxn modelId="{3FDE0F73-D28A-477F-A75D-B9BA9D2051D8}" type="presOf" srcId="{18B8F024-1C8B-42F4-9F42-A31767C01680}" destId="{AAF09B15-EAF1-42EA-8EF9-18A239FBA012}" srcOrd="0" destOrd="0" presId="urn:microsoft.com/office/officeart/2018/2/layout/IconVerticalSolidList"/>
    <dgm:cxn modelId="{D06F5778-5348-4874-902A-887871A35B6A}" srcId="{A2F69663-03CB-4F83-9798-7389FCEFD08C}" destId="{18B8F024-1C8B-42F4-9F42-A31767C01680}" srcOrd="1" destOrd="0" parTransId="{4853C93A-888B-4528-9907-40FDE3AAB827}" sibTransId="{E130FF8D-9378-45AD-8F4A-D7AFB2846BCA}"/>
    <dgm:cxn modelId="{5087908B-9FBD-4B5E-8204-1754561BCFEF}" type="presOf" srcId="{600AE8DE-8990-425C-BFCD-38CBAB0BCDA2}" destId="{D2CA56AD-8F5B-4F65-99F9-D34950BE6C95}" srcOrd="0" destOrd="0" presId="urn:microsoft.com/office/officeart/2018/2/layout/IconVerticalSolidList"/>
    <dgm:cxn modelId="{756ADE91-B85C-4C5B-835F-BE15792CD4F0}" type="presOf" srcId="{A2F69663-03CB-4F83-9798-7389FCEFD08C}" destId="{92A0FF5C-ECC0-437C-833D-377F851EDCC4}" srcOrd="0" destOrd="0" presId="urn:microsoft.com/office/officeart/2018/2/layout/IconVerticalSolidList"/>
    <dgm:cxn modelId="{BAC167A1-3EF1-4A03-9178-50A878013F74}" srcId="{A2F69663-03CB-4F83-9798-7389FCEFD08C}" destId="{20A8F7EA-9E6C-4EEC-A460-3E7D0BE60A74}" srcOrd="2" destOrd="0" parTransId="{885E9227-D8ED-4112-97EB-7593150AF724}" sibTransId="{68EF2923-59EA-45F7-AE5C-B535E76FC3FB}"/>
    <dgm:cxn modelId="{266411E7-45E9-4E49-97D2-39DF01DCCCE7}" srcId="{A2F69663-03CB-4F83-9798-7389FCEFD08C}" destId="{600AE8DE-8990-425C-BFCD-38CBAB0BCDA2}" srcOrd="0" destOrd="0" parTransId="{1B685607-64DB-4080-B704-06A9264FD161}" sibTransId="{5AB88D9D-D29C-4507-9602-A983745F2964}"/>
    <dgm:cxn modelId="{78EDA8FF-915B-4E75-9F00-4E3BD9B8C0B1}" type="presOf" srcId="{20A8F7EA-9E6C-4EEC-A460-3E7D0BE60A74}" destId="{CB6AED0F-7CB7-4862-9A01-D47A2CAB9ED7}" srcOrd="0" destOrd="0" presId="urn:microsoft.com/office/officeart/2018/2/layout/IconVerticalSolidList"/>
    <dgm:cxn modelId="{C1A040D0-9DCA-4797-B42D-838A059F0E2D}" type="presParOf" srcId="{92A0FF5C-ECC0-437C-833D-377F851EDCC4}" destId="{5D2A468E-83A8-4B02-BF99-11A36F81FE2D}" srcOrd="0" destOrd="0" presId="urn:microsoft.com/office/officeart/2018/2/layout/IconVerticalSolidList"/>
    <dgm:cxn modelId="{964A6CBD-4AD9-4EB0-BBA9-2A4EC0CF3D23}" type="presParOf" srcId="{5D2A468E-83A8-4B02-BF99-11A36F81FE2D}" destId="{8DA34EA5-8AB0-4602-B0EB-B0A9574160F3}" srcOrd="0" destOrd="0" presId="urn:microsoft.com/office/officeart/2018/2/layout/IconVerticalSolidList"/>
    <dgm:cxn modelId="{2A8C99AF-140C-485E-8F70-3FF63A020D7C}" type="presParOf" srcId="{5D2A468E-83A8-4B02-BF99-11A36F81FE2D}" destId="{79894E5A-37C8-4D3A-81F7-22D122E1F934}" srcOrd="1" destOrd="0" presId="urn:microsoft.com/office/officeart/2018/2/layout/IconVerticalSolidList"/>
    <dgm:cxn modelId="{AB5228D0-240A-480C-B85A-A0FEBFF21BAD}" type="presParOf" srcId="{5D2A468E-83A8-4B02-BF99-11A36F81FE2D}" destId="{ECEF78B4-0FD5-486C-85EF-942E97E083A2}" srcOrd="2" destOrd="0" presId="urn:microsoft.com/office/officeart/2018/2/layout/IconVerticalSolidList"/>
    <dgm:cxn modelId="{241E03E7-D0B4-4B0E-B678-449E9C54B5F8}" type="presParOf" srcId="{5D2A468E-83A8-4B02-BF99-11A36F81FE2D}" destId="{D2CA56AD-8F5B-4F65-99F9-D34950BE6C95}" srcOrd="3" destOrd="0" presId="urn:microsoft.com/office/officeart/2018/2/layout/IconVerticalSolidList"/>
    <dgm:cxn modelId="{B5CD03B2-FC8D-4099-80BD-6195AAA04416}" type="presParOf" srcId="{92A0FF5C-ECC0-437C-833D-377F851EDCC4}" destId="{C36CB5DA-AD28-49B8-9ADA-BC49E559BFEF}" srcOrd="1" destOrd="0" presId="urn:microsoft.com/office/officeart/2018/2/layout/IconVerticalSolidList"/>
    <dgm:cxn modelId="{4E8F0F37-0FDC-4F92-AEE7-2FE5089FE150}" type="presParOf" srcId="{92A0FF5C-ECC0-437C-833D-377F851EDCC4}" destId="{EE86F1C2-5E47-48F5-8C30-EF9E9A601E16}" srcOrd="2" destOrd="0" presId="urn:microsoft.com/office/officeart/2018/2/layout/IconVerticalSolidList"/>
    <dgm:cxn modelId="{57149CB1-CBE4-4A21-BA31-ED30FF225988}" type="presParOf" srcId="{EE86F1C2-5E47-48F5-8C30-EF9E9A601E16}" destId="{E942E1D9-6AE2-4215-A5C9-5DCC108E9EAC}" srcOrd="0" destOrd="0" presId="urn:microsoft.com/office/officeart/2018/2/layout/IconVerticalSolidList"/>
    <dgm:cxn modelId="{3A03E344-9B60-4D86-BAFF-E52313DBC29E}" type="presParOf" srcId="{EE86F1C2-5E47-48F5-8C30-EF9E9A601E16}" destId="{086D8120-452D-4188-A52D-B14B79C8D589}" srcOrd="1" destOrd="0" presId="urn:microsoft.com/office/officeart/2018/2/layout/IconVerticalSolidList"/>
    <dgm:cxn modelId="{D95B1012-BBB9-4B49-AA65-5E360B92390D}" type="presParOf" srcId="{EE86F1C2-5E47-48F5-8C30-EF9E9A601E16}" destId="{62BAFF16-C77A-4881-B23C-54C06D7B90F5}" srcOrd="2" destOrd="0" presId="urn:microsoft.com/office/officeart/2018/2/layout/IconVerticalSolidList"/>
    <dgm:cxn modelId="{57FC7226-38A6-48DE-9C43-D4F5AA991227}" type="presParOf" srcId="{EE86F1C2-5E47-48F5-8C30-EF9E9A601E16}" destId="{AAF09B15-EAF1-42EA-8EF9-18A239FBA012}" srcOrd="3" destOrd="0" presId="urn:microsoft.com/office/officeart/2018/2/layout/IconVerticalSolidList"/>
    <dgm:cxn modelId="{D363985A-296D-427A-ADC3-E6AC8E7D3167}" type="presParOf" srcId="{92A0FF5C-ECC0-437C-833D-377F851EDCC4}" destId="{F2EE6535-0A5C-48AF-AF54-64EFA3975098}" srcOrd="3" destOrd="0" presId="urn:microsoft.com/office/officeart/2018/2/layout/IconVerticalSolidList"/>
    <dgm:cxn modelId="{F73D2C90-DF01-4BC2-A0C4-168A128E6198}" type="presParOf" srcId="{92A0FF5C-ECC0-437C-833D-377F851EDCC4}" destId="{7F6DA714-A675-4990-AB31-2411800DA7FB}" srcOrd="4" destOrd="0" presId="urn:microsoft.com/office/officeart/2018/2/layout/IconVerticalSolidList"/>
    <dgm:cxn modelId="{E0B9AE79-A980-48E4-91C1-F601C5325B0A}" type="presParOf" srcId="{7F6DA714-A675-4990-AB31-2411800DA7FB}" destId="{1CEB1658-184C-44A2-904B-4B2BB4088C42}" srcOrd="0" destOrd="0" presId="urn:microsoft.com/office/officeart/2018/2/layout/IconVerticalSolidList"/>
    <dgm:cxn modelId="{060F921F-53C8-4820-94C8-F2F443394023}" type="presParOf" srcId="{7F6DA714-A675-4990-AB31-2411800DA7FB}" destId="{9369BABE-038F-47FC-8D93-F7311DDDE0D7}" srcOrd="1" destOrd="0" presId="urn:microsoft.com/office/officeart/2018/2/layout/IconVerticalSolidList"/>
    <dgm:cxn modelId="{484ADE2A-15DE-4387-A0CF-2A6E4E38EC3D}" type="presParOf" srcId="{7F6DA714-A675-4990-AB31-2411800DA7FB}" destId="{EE2FEFA2-16CC-45DA-AB26-E5692531A88D}" srcOrd="2" destOrd="0" presId="urn:microsoft.com/office/officeart/2018/2/layout/IconVerticalSolidList"/>
    <dgm:cxn modelId="{2942F020-5251-4EF5-998A-E2B3C04EC437}" type="presParOf" srcId="{7F6DA714-A675-4990-AB31-2411800DA7FB}" destId="{CB6AED0F-7CB7-4862-9A01-D47A2CAB9E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51309A-EF8D-420E-A618-84B1EFA1D0B8}"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17DA39E1-7BF9-4403-83EB-8DFB99214A2C}">
      <dgm:prSet/>
      <dgm:spPr/>
      <dgm:t>
        <a:bodyPr/>
        <a:lstStyle/>
        <a:p>
          <a:r>
            <a:rPr lang="en-US"/>
            <a:t>Benefits</a:t>
          </a:r>
        </a:p>
      </dgm:t>
    </dgm:pt>
    <dgm:pt modelId="{42C76BCB-F23D-453C-8754-7026F3C504C4}" type="parTrans" cxnId="{982F0E20-17C0-44E3-922B-29A3621EA02B}">
      <dgm:prSet/>
      <dgm:spPr/>
      <dgm:t>
        <a:bodyPr/>
        <a:lstStyle/>
        <a:p>
          <a:endParaRPr lang="en-US"/>
        </a:p>
      </dgm:t>
    </dgm:pt>
    <dgm:pt modelId="{8E9D161F-3B34-4364-AA78-D51536A91689}" type="sibTrans" cxnId="{982F0E20-17C0-44E3-922B-29A3621EA02B}">
      <dgm:prSet/>
      <dgm:spPr/>
      <dgm:t>
        <a:bodyPr/>
        <a:lstStyle/>
        <a:p>
          <a:endParaRPr lang="en-US"/>
        </a:p>
      </dgm:t>
    </dgm:pt>
    <dgm:pt modelId="{693DB2D6-3A80-46A3-A2BE-C50204329E78}">
      <dgm:prSet/>
      <dgm:spPr/>
      <dgm:t>
        <a:bodyPr/>
        <a:lstStyle/>
        <a:p>
          <a:r>
            <a:rPr lang="en-US"/>
            <a:t>Tends to be faster and easier for the OS to handle with less overhead</a:t>
          </a:r>
        </a:p>
      </dgm:t>
    </dgm:pt>
    <dgm:pt modelId="{6B452C49-28CB-4B0C-AF70-59BD567E55E2}" type="parTrans" cxnId="{87E75881-FD92-4534-AE1A-911CAE780D48}">
      <dgm:prSet/>
      <dgm:spPr/>
      <dgm:t>
        <a:bodyPr/>
        <a:lstStyle/>
        <a:p>
          <a:endParaRPr lang="en-US"/>
        </a:p>
      </dgm:t>
    </dgm:pt>
    <dgm:pt modelId="{15C25975-679C-46C3-94C0-7B139A16C787}" type="sibTrans" cxnId="{87E75881-FD92-4534-AE1A-911CAE780D48}">
      <dgm:prSet/>
      <dgm:spPr/>
      <dgm:t>
        <a:bodyPr/>
        <a:lstStyle/>
        <a:p>
          <a:endParaRPr lang="en-US"/>
        </a:p>
      </dgm:t>
    </dgm:pt>
    <dgm:pt modelId="{28C014DD-B6A1-43A9-8792-DBD29933751A}">
      <dgm:prSet/>
      <dgm:spPr/>
      <dgm:t>
        <a:bodyPr/>
        <a:lstStyle/>
        <a:p>
          <a:r>
            <a:rPr lang="en-US"/>
            <a:t>Drawbacks</a:t>
          </a:r>
        </a:p>
      </dgm:t>
    </dgm:pt>
    <dgm:pt modelId="{18460708-E0B7-41F5-B5AA-B18D64307FE9}" type="parTrans" cxnId="{80CA5285-A1B6-4F31-9AE9-571990434F23}">
      <dgm:prSet/>
      <dgm:spPr/>
      <dgm:t>
        <a:bodyPr/>
        <a:lstStyle/>
        <a:p>
          <a:endParaRPr lang="en-US"/>
        </a:p>
      </dgm:t>
    </dgm:pt>
    <dgm:pt modelId="{918547C1-684C-455A-A6FA-0FDA800A15BC}" type="sibTrans" cxnId="{80CA5285-A1B6-4F31-9AE9-571990434F23}">
      <dgm:prSet/>
      <dgm:spPr/>
      <dgm:t>
        <a:bodyPr/>
        <a:lstStyle/>
        <a:p>
          <a:endParaRPr lang="en-US"/>
        </a:p>
      </dgm:t>
    </dgm:pt>
    <dgm:pt modelId="{56DCF564-7F0E-44EB-96AC-3AD45A97C9C5}">
      <dgm:prSet/>
      <dgm:spPr/>
      <dgm:t>
        <a:bodyPr/>
        <a:lstStyle/>
        <a:p>
          <a:r>
            <a:rPr lang="en-US"/>
            <a:t>Memory can be wasted this way</a:t>
          </a:r>
        </a:p>
      </dgm:t>
    </dgm:pt>
    <dgm:pt modelId="{400D15B8-B9C0-44AF-987F-7239B6ABB584}" type="parTrans" cxnId="{B12B3DFA-7086-4D38-94DC-FBBA5AFECE9B}">
      <dgm:prSet/>
      <dgm:spPr/>
      <dgm:t>
        <a:bodyPr/>
        <a:lstStyle/>
        <a:p>
          <a:endParaRPr lang="en-US"/>
        </a:p>
      </dgm:t>
    </dgm:pt>
    <dgm:pt modelId="{C09A400F-5D95-4A31-914F-082A72859ADB}" type="sibTrans" cxnId="{B12B3DFA-7086-4D38-94DC-FBBA5AFECE9B}">
      <dgm:prSet/>
      <dgm:spPr/>
      <dgm:t>
        <a:bodyPr/>
        <a:lstStyle/>
        <a:p>
          <a:endParaRPr lang="en-US"/>
        </a:p>
      </dgm:t>
    </dgm:pt>
    <dgm:pt modelId="{7B9EC443-01EC-41D7-8484-72F1B6F10BEF}">
      <dgm:prSet/>
      <dgm:spPr/>
      <dgm:t>
        <a:bodyPr/>
        <a:lstStyle/>
        <a:p>
          <a:r>
            <a:rPr lang="en-US"/>
            <a:t>Can lead to longer execution</a:t>
          </a:r>
        </a:p>
      </dgm:t>
    </dgm:pt>
    <dgm:pt modelId="{5223FA09-4ADF-4498-A652-BCAB0164F9B0}" type="parTrans" cxnId="{34D84A11-E84D-45B7-A5C3-D2D2D33C5724}">
      <dgm:prSet/>
      <dgm:spPr/>
      <dgm:t>
        <a:bodyPr/>
        <a:lstStyle/>
        <a:p>
          <a:endParaRPr lang="en-US"/>
        </a:p>
      </dgm:t>
    </dgm:pt>
    <dgm:pt modelId="{C28AF4D7-88E7-4BDC-B8C2-08643B7EF438}" type="sibTrans" cxnId="{34D84A11-E84D-45B7-A5C3-D2D2D33C5724}">
      <dgm:prSet/>
      <dgm:spPr/>
      <dgm:t>
        <a:bodyPr/>
        <a:lstStyle/>
        <a:p>
          <a:endParaRPr lang="en-US"/>
        </a:p>
      </dgm:t>
    </dgm:pt>
    <dgm:pt modelId="{A5E53F34-3996-5343-8E85-2B690950DABF}" type="pres">
      <dgm:prSet presAssocID="{5451309A-EF8D-420E-A618-84B1EFA1D0B8}" presName="linear" presStyleCnt="0">
        <dgm:presLayoutVars>
          <dgm:dir/>
          <dgm:animLvl val="lvl"/>
          <dgm:resizeHandles val="exact"/>
        </dgm:presLayoutVars>
      </dgm:prSet>
      <dgm:spPr/>
    </dgm:pt>
    <dgm:pt modelId="{CCCA0EE6-9EF8-4746-B369-FAEBA9AB7DE1}" type="pres">
      <dgm:prSet presAssocID="{17DA39E1-7BF9-4403-83EB-8DFB99214A2C}" presName="parentLin" presStyleCnt="0"/>
      <dgm:spPr/>
    </dgm:pt>
    <dgm:pt modelId="{FEC1624A-3DB1-784F-BD2E-1F02592FFF1D}" type="pres">
      <dgm:prSet presAssocID="{17DA39E1-7BF9-4403-83EB-8DFB99214A2C}" presName="parentLeftMargin" presStyleLbl="node1" presStyleIdx="0" presStyleCnt="2"/>
      <dgm:spPr/>
    </dgm:pt>
    <dgm:pt modelId="{5FCA949D-D43B-074E-BAC3-078C8C8F812F}" type="pres">
      <dgm:prSet presAssocID="{17DA39E1-7BF9-4403-83EB-8DFB99214A2C}" presName="parentText" presStyleLbl="node1" presStyleIdx="0" presStyleCnt="2">
        <dgm:presLayoutVars>
          <dgm:chMax val="0"/>
          <dgm:bulletEnabled val="1"/>
        </dgm:presLayoutVars>
      </dgm:prSet>
      <dgm:spPr/>
    </dgm:pt>
    <dgm:pt modelId="{A1F0F7BA-1FD0-9D4E-8ECE-E3FFF7B108DF}" type="pres">
      <dgm:prSet presAssocID="{17DA39E1-7BF9-4403-83EB-8DFB99214A2C}" presName="negativeSpace" presStyleCnt="0"/>
      <dgm:spPr/>
    </dgm:pt>
    <dgm:pt modelId="{CE2B41CA-82F6-1643-8736-F74B287798E1}" type="pres">
      <dgm:prSet presAssocID="{17DA39E1-7BF9-4403-83EB-8DFB99214A2C}" presName="childText" presStyleLbl="conFgAcc1" presStyleIdx="0" presStyleCnt="2">
        <dgm:presLayoutVars>
          <dgm:bulletEnabled val="1"/>
        </dgm:presLayoutVars>
      </dgm:prSet>
      <dgm:spPr/>
    </dgm:pt>
    <dgm:pt modelId="{08CD6A9C-0373-234D-9747-0E882C14D915}" type="pres">
      <dgm:prSet presAssocID="{8E9D161F-3B34-4364-AA78-D51536A91689}" presName="spaceBetweenRectangles" presStyleCnt="0"/>
      <dgm:spPr/>
    </dgm:pt>
    <dgm:pt modelId="{D70EF6DB-3527-2841-A05D-EB719B5D3764}" type="pres">
      <dgm:prSet presAssocID="{28C014DD-B6A1-43A9-8792-DBD29933751A}" presName="parentLin" presStyleCnt="0"/>
      <dgm:spPr/>
    </dgm:pt>
    <dgm:pt modelId="{804B729A-B4AD-0549-A28E-86398DCD213D}" type="pres">
      <dgm:prSet presAssocID="{28C014DD-B6A1-43A9-8792-DBD29933751A}" presName="parentLeftMargin" presStyleLbl="node1" presStyleIdx="0" presStyleCnt="2"/>
      <dgm:spPr/>
    </dgm:pt>
    <dgm:pt modelId="{E39BD4D4-3070-5A49-8F2A-7BAC9695716D}" type="pres">
      <dgm:prSet presAssocID="{28C014DD-B6A1-43A9-8792-DBD29933751A}" presName="parentText" presStyleLbl="node1" presStyleIdx="1" presStyleCnt="2">
        <dgm:presLayoutVars>
          <dgm:chMax val="0"/>
          <dgm:bulletEnabled val="1"/>
        </dgm:presLayoutVars>
      </dgm:prSet>
      <dgm:spPr/>
    </dgm:pt>
    <dgm:pt modelId="{CBE19739-318E-2240-ACEF-FF1E73DDB6EA}" type="pres">
      <dgm:prSet presAssocID="{28C014DD-B6A1-43A9-8792-DBD29933751A}" presName="negativeSpace" presStyleCnt="0"/>
      <dgm:spPr/>
    </dgm:pt>
    <dgm:pt modelId="{A04D159D-04A6-9C4F-A7B0-BBAFECC034CC}" type="pres">
      <dgm:prSet presAssocID="{28C014DD-B6A1-43A9-8792-DBD29933751A}" presName="childText" presStyleLbl="conFgAcc1" presStyleIdx="1" presStyleCnt="2">
        <dgm:presLayoutVars>
          <dgm:bulletEnabled val="1"/>
        </dgm:presLayoutVars>
      </dgm:prSet>
      <dgm:spPr/>
    </dgm:pt>
  </dgm:ptLst>
  <dgm:cxnLst>
    <dgm:cxn modelId="{5103E50C-3451-D843-ABC3-2ACFF4577E99}" type="presOf" srcId="{17DA39E1-7BF9-4403-83EB-8DFB99214A2C}" destId="{FEC1624A-3DB1-784F-BD2E-1F02592FFF1D}" srcOrd="0" destOrd="0" presId="urn:microsoft.com/office/officeart/2005/8/layout/list1"/>
    <dgm:cxn modelId="{34D84A11-E84D-45B7-A5C3-D2D2D33C5724}" srcId="{28C014DD-B6A1-43A9-8792-DBD29933751A}" destId="{7B9EC443-01EC-41D7-8484-72F1B6F10BEF}" srcOrd="1" destOrd="0" parTransId="{5223FA09-4ADF-4498-A652-BCAB0164F9B0}" sibTransId="{C28AF4D7-88E7-4BDC-B8C2-08643B7EF438}"/>
    <dgm:cxn modelId="{0B9C5816-3FD8-0D45-9DAB-A129F2B2B408}" type="presOf" srcId="{17DA39E1-7BF9-4403-83EB-8DFB99214A2C}" destId="{5FCA949D-D43B-074E-BAC3-078C8C8F812F}" srcOrd="1" destOrd="0" presId="urn:microsoft.com/office/officeart/2005/8/layout/list1"/>
    <dgm:cxn modelId="{7949A31D-E65D-054D-82EA-03A88BF5734C}" type="presOf" srcId="{28C014DD-B6A1-43A9-8792-DBD29933751A}" destId="{804B729A-B4AD-0549-A28E-86398DCD213D}" srcOrd="0" destOrd="0" presId="urn:microsoft.com/office/officeart/2005/8/layout/list1"/>
    <dgm:cxn modelId="{982F0E20-17C0-44E3-922B-29A3621EA02B}" srcId="{5451309A-EF8D-420E-A618-84B1EFA1D0B8}" destId="{17DA39E1-7BF9-4403-83EB-8DFB99214A2C}" srcOrd="0" destOrd="0" parTransId="{42C76BCB-F23D-453C-8754-7026F3C504C4}" sibTransId="{8E9D161F-3B34-4364-AA78-D51536A91689}"/>
    <dgm:cxn modelId="{B77F0038-292C-ED47-8F16-5C48892C8DCB}" type="presOf" srcId="{7B9EC443-01EC-41D7-8484-72F1B6F10BEF}" destId="{A04D159D-04A6-9C4F-A7B0-BBAFECC034CC}" srcOrd="0" destOrd="1" presId="urn:microsoft.com/office/officeart/2005/8/layout/list1"/>
    <dgm:cxn modelId="{36085E40-602B-7548-B360-AD311F1D25BE}" type="presOf" srcId="{693DB2D6-3A80-46A3-A2BE-C50204329E78}" destId="{CE2B41CA-82F6-1643-8736-F74B287798E1}" srcOrd="0" destOrd="0" presId="urn:microsoft.com/office/officeart/2005/8/layout/list1"/>
    <dgm:cxn modelId="{2F8AE447-2C33-6847-BEFF-0C7A7F01D470}" type="presOf" srcId="{56DCF564-7F0E-44EB-96AC-3AD45A97C9C5}" destId="{A04D159D-04A6-9C4F-A7B0-BBAFECC034CC}" srcOrd="0" destOrd="0" presId="urn:microsoft.com/office/officeart/2005/8/layout/list1"/>
    <dgm:cxn modelId="{72496976-36A9-F548-8383-8A46AC769BC0}" type="presOf" srcId="{28C014DD-B6A1-43A9-8792-DBD29933751A}" destId="{E39BD4D4-3070-5A49-8F2A-7BAC9695716D}" srcOrd="1" destOrd="0" presId="urn:microsoft.com/office/officeart/2005/8/layout/list1"/>
    <dgm:cxn modelId="{87E75881-FD92-4534-AE1A-911CAE780D48}" srcId="{17DA39E1-7BF9-4403-83EB-8DFB99214A2C}" destId="{693DB2D6-3A80-46A3-A2BE-C50204329E78}" srcOrd="0" destOrd="0" parTransId="{6B452C49-28CB-4B0C-AF70-59BD567E55E2}" sibTransId="{15C25975-679C-46C3-94C0-7B139A16C787}"/>
    <dgm:cxn modelId="{80CA5285-A1B6-4F31-9AE9-571990434F23}" srcId="{5451309A-EF8D-420E-A618-84B1EFA1D0B8}" destId="{28C014DD-B6A1-43A9-8792-DBD29933751A}" srcOrd="1" destOrd="0" parTransId="{18460708-E0B7-41F5-B5AA-B18D64307FE9}" sibTransId="{918547C1-684C-455A-A6FA-0FDA800A15BC}"/>
    <dgm:cxn modelId="{F069028E-C605-CB44-A60E-A9E500E21590}" type="presOf" srcId="{5451309A-EF8D-420E-A618-84B1EFA1D0B8}" destId="{A5E53F34-3996-5343-8E85-2B690950DABF}" srcOrd="0" destOrd="0" presId="urn:microsoft.com/office/officeart/2005/8/layout/list1"/>
    <dgm:cxn modelId="{B12B3DFA-7086-4D38-94DC-FBBA5AFECE9B}" srcId="{28C014DD-B6A1-43A9-8792-DBD29933751A}" destId="{56DCF564-7F0E-44EB-96AC-3AD45A97C9C5}" srcOrd="0" destOrd="0" parTransId="{400D15B8-B9C0-44AF-987F-7239B6ABB584}" sibTransId="{C09A400F-5D95-4A31-914F-082A72859ADB}"/>
    <dgm:cxn modelId="{35B11F0A-F732-E845-82E7-34A83D605546}" type="presParOf" srcId="{A5E53F34-3996-5343-8E85-2B690950DABF}" destId="{CCCA0EE6-9EF8-4746-B369-FAEBA9AB7DE1}" srcOrd="0" destOrd="0" presId="urn:microsoft.com/office/officeart/2005/8/layout/list1"/>
    <dgm:cxn modelId="{32EF3C24-F697-554E-A1D2-58182C9A4641}" type="presParOf" srcId="{CCCA0EE6-9EF8-4746-B369-FAEBA9AB7DE1}" destId="{FEC1624A-3DB1-784F-BD2E-1F02592FFF1D}" srcOrd="0" destOrd="0" presId="urn:microsoft.com/office/officeart/2005/8/layout/list1"/>
    <dgm:cxn modelId="{11A83B70-ACF2-3040-B882-A90AAE41AACD}" type="presParOf" srcId="{CCCA0EE6-9EF8-4746-B369-FAEBA9AB7DE1}" destId="{5FCA949D-D43B-074E-BAC3-078C8C8F812F}" srcOrd="1" destOrd="0" presId="urn:microsoft.com/office/officeart/2005/8/layout/list1"/>
    <dgm:cxn modelId="{7DD1CFBD-40B1-D74C-A830-4F61AA963130}" type="presParOf" srcId="{A5E53F34-3996-5343-8E85-2B690950DABF}" destId="{A1F0F7BA-1FD0-9D4E-8ECE-E3FFF7B108DF}" srcOrd="1" destOrd="0" presId="urn:microsoft.com/office/officeart/2005/8/layout/list1"/>
    <dgm:cxn modelId="{6B3B34E3-BCBE-064A-A90A-0D75F9530150}" type="presParOf" srcId="{A5E53F34-3996-5343-8E85-2B690950DABF}" destId="{CE2B41CA-82F6-1643-8736-F74B287798E1}" srcOrd="2" destOrd="0" presId="urn:microsoft.com/office/officeart/2005/8/layout/list1"/>
    <dgm:cxn modelId="{23FB6E68-F042-FA48-BD5E-05CF0D5552C8}" type="presParOf" srcId="{A5E53F34-3996-5343-8E85-2B690950DABF}" destId="{08CD6A9C-0373-234D-9747-0E882C14D915}" srcOrd="3" destOrd="0" presId="urn:microsoft.com/office/officeart/2005/8/layout/list1"/>
    <dgm:cxn modelId="{001A2E71-AE5A-9446-8E07-15C265AFCF4F}" type="presParOf" srcId="{A5E53F34-3996-5343-8E85-2B690950DABF}" destId="{D70EF6DB-3527-2841-A05D-EB719B5D3764}" srcOrd="4" destOrd="0" presId="urn:microsoft.com/office/officeart/2005/8/layout/list1"/>
    <dgm:cxn modelId="{64E9B7A7-D1BC-7444-A26B-DC24BB96768F}" type="presParOf" srcId="{D70EF6DB-3527-2841-A05D-EB719B5D3764}" destId="{804B729A-B4AD-0549-A28E-86398DCD213D}" srcOrd="0" destOrd="0" presId="urn:microsoft.com/office/officeart/2005/8/layout/list1"/>
    <dgm:cxn modelId="{5A46E76D-54E6-5842-91F3-441CD8973D10}" type="presParOf" srcId="{D70EF6DB-3527-2841-A05D-EB719B5D3764}" destId="{E39BD4D4-3070-5A49-8F2A-7BAC9695716D}" srcOrd="1" destOrd="0" presId="urn:microsoft.com/office/officeart/2005/8/layout/list1"/>
    <dgm:cxn modelId="{1736D84A-756D-D24A-B701-787E9D07DD1B}" type="presParOf" srcId="{A5E53F34-3996-5343-8E85-2B690950DABF}" destId="{CBE19739-318E-2240-ACEF-FF1E73DDB6EA}" srcOrd="5" destOrd="0" presId="urn:microsoft.com/office/officeart/2005/8/layout/list1"/>
    <dgm:cxn modelId="{FF367BE8-8E9D-A745-83B3-9CD693D06D9F}" type="presParOf" srcId="{A5E53F34-3996-5343-8E85-2B690950DABF}" destId="{A04D159D-04A6-9C4F-A7B0-BBAFECC034C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162D2F-A654-47E1-9CC6-1BEF49643F8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003484-E264-4B4C-9B5C-7D07563BD6FD}">
      <dgm:prSet/>
      <dgm:spPr/>
      <dgm:t>
        <a:bodyPr/>
        <a:lstStyle/>
        <a:p>
          <a:r>
            <a:rPr lang="en-US"/>
            <a:t>When processes are allocated and deallocated and starts to leave small free holes.</a:t>
          </a:r>
        </a:p>
      </dgm:t>
    </dgm:pt>
    <dgm:pt modelId="{CB819EFB-A7F5-4BD8-B144-096A52452BEE}" type="parTrans" cxnId="{CDD055D1-B533-4C8E-BADD-5B9D686AFD66}">
      <dgm:prSet/>
      <dgm:spPr/>
      <dgm:t>
        <a:bodyPr/>
        <a:lstStyle/>
        <a:p>
          <a:endParaRPr lang="en-US"/>
        </a:p>
      </dgm:t>
    </dgm:pt>
    <dgm:pt modelId="{D2A0AA1F-CCA9-47DB-A235-25BB9EDC6C07}" type="sibTrans" cxnId="{CDD055D1-B533-4C8E-BADD-5B9D686AFD66}">
      <dgm:prSet/>
      <dgm:spPr/>
      <dgm:t>
        <a:bodyPr/>
        <a:lstStyle/>
        <a:p>
          <a:endParaRPr lang="en-US"/>
        </a:p>
      </dgm:t>
    </dgm:pt>
    <dgm:pt modelId="{068DBF55-11E5-4102-AC47-7728507DE8CD}">
      <dgm:prSet/>
      <dgm:spPr/>
      <dgm:t>
        <a:bodyPr/>
        <a:lstStyle/>
        <a:p>
          <a:r>
            <a:rPr lang="en-US"/>
            <a:t>These holes can not be allocated to processes because they are not big enough</a:t>
          </a:r>
        </a:p>
      </dgm:t>
    </dgm:pt>
    <dgm:pt modelId="{4A1477F7-3478-4989-8950-E7BF2864C185}" type="parTrans" cxnId="{9A2B5952-355B-4A50-BA9A-C2256D34844A}">
      <dgm:prSet/>
      <dgm:spPr/>
      <dgm:t>
        <a:bodyPr/>
        <a:lstStyle/>
        <a:p>
          <a:endParaRPr lang="en-US"/>
        </a:p>
      </dgm:t>
    </dgm:pt>
    <dgm:pt modelId="{C1A563DF-5E25-4061-9B39-D296D6C38A0D}" type="sibTrans" cxnId="{9A2B5952-355B-4A50-BA9A-C2256D34844A}">
      <dgm:prSet/>
      <dgm:spPr/>
      <dgm:t>
        <a:bodyPr/>
        <a:lstStyle/>
        <a:p>
          <a:endParaRPr lang="en-US"/>
        </a:p>
      </dgm:t>
    </dgm:pt>
    <dgm:pt modelId="{97AF6226-DB4B-423B-A030-9A4D810120B8}">
      <dgm:prSet/>
      <dgm:spPr/>
      <dgm:t>
        <a:bodyPr/>
        <a:lstStyle/>
        <a:p>
          <a:r>
            <a:rPr lang="en-US"/>
            <a:t>To achieve a degree of multiprogramming, we must reduce waste generated by memory allocation</a:t>
          </a:r>
        </a:p>
      </dgm:t>
    </dgm:pt>
    <dgm:pt modelId="{002BE76E-F3E6-4FBA-8625-EE6A3418B375}" type="parTrans" cxnId="{4F36676A-6201-4BC7-B489-D2E976DEA504}">
      <dgm:prSet/>
      <dgm:spPr/>
      <dgm:t>
        <a:bodyPr/>
        <a:lstStyle/>
        <a:p>
          <a:endParaRPr lang="en-US"/>
        </a:p>
      </dgm:t>
    </dgm:pt>
    <dgm:pt modelId="{32AD8AF7-2053-4509-8557-AB0AC53BA776}" type="sibTrans" cxnId="{4F36676A-6201-4BC7-B489-D2E976DEA504}">
      <dgm:prSet/>
      <dgm:spPr/>
      <dgm:t>
        <a:bodyPr/>
        <a:lstStyle/>
        <a:p>
          <a:endParaRPr lang="en-US"/>
        </a:p>
      </dgm:t>
    </dgm:pt>
    <dgm:pt modelId="{73C42E53-3CEE-4E32-9F94-2CF1F9BB70B7}" type="pres">
      <dgm:prSet presAssocID="{CF162D2F-A654-47E1-9CC6-1BEF49643F8A}" presName="root" presStyleCnt="0">
        <dgm:presLayoutVars>
          <dgm:dir/>
          <dgm:resizeHandles val="exact"/>
        </dgm:presLayoutVars>
      </dgm:prSet>
      <dgm:spPr/>
    </dgm:pt>
    <dgm:pt modelId="{B2FED5BC-22DE-416D-9DD5-B910EF34D8AE}" type="pres">
      <dgm:prSet presAssocID="{8D003484-E264-4B4C-9B5C-7D07563BD6FD}" presName="compNode" presStyleCnt="0"/>
      <dgm:spPr/>
    </dgm:pt>
    <dgm:pt modelId="{69D271CD-574A-4197-94CC-AC4BDE4F1150}" type="pres">
      <dgm:prSet presAssocID="{8D003484-E264-4B4C-9B5C-7D07563BD6FD}" presName="bgRect" presStyleLbl="bgShp" presStyleIdx="0" presStyleCnt="3"/>
      <dgm:spPr/>
    </dgm:pt>
    <dgm:pt modelId="{448A93F8-9148-4BAE-8ABC-FDA78AA2BF9D}" type="pres">
      <dgm:prSet presAssocID="{8D003484-E264-4B4C-9B5C-7D07563BD6F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dozer"/>
        </a:ext>
      </dgm:extLst>
    </dgm:pt>
    <dgm:pt modelId="{499BBC48-15DA-42CA-9696-78834C235DF4}" type="pres">
      <dgm:prSet presAssocID="{8D003484-E264-4B4C-9B5C-7D07563BD6FD}" presName="spaceRect" presStyleCnt="0"/>
      <dgm:spPr/>
    </dgm:pt>
    <dgm:pt modelId="{16BAAA08-29AB-4E12-ADDB-F5698FE060FB}" type="pres">
      <dgm:prSet presAssocID="{8D003484-E264-4B4C-9B5C-7D07563BD6FD}" presName="parTx" presStyleLbl="revTx" presStyleIdx="0" presStyleCnt="3">
        <dgm:presLayoutVars>
          <dgm:chMax val="0"/>
          <dgm:chPref val="0"/>
        </dgm:presLayoutVars>
      </dgm:prSet>
      <dgm:spPr/>
    </dgm:pt>
    <dgm:pt modelId="{1369B884-40F4-46A0-9E0E-FD9AD0754DEF}" type="pres">
      <dgm:prSet presAssocID="{D2A0AA1F-CCA9-47DB-A235-25BB9EDC6C07}" presName="sibTrans" presStyleCnt="0"/>
      <dgm:spPr/>
    </dgm:pt>
    <dgm:pt modelId="{01E0ECAD-EC0E-4C5B-B9EC-7AC1A2A5BF1F}" type="pres">
      <dgm:prSet presAssocID="{068DBF55-11E5-4102-AC47-7728507DE8CD}" presName="compNode" presStyleCnt="0"/>
      <dgm:spPr/>
    </dgm:pt>
    <dgm:pt modelId="{6912E737-38C4-4CFE-AC86-2482D26DB6DB}" type="pres">
      <dgm:prSet presAssocID="{068DBF55-11E5-4102-AC47-7728507DE8CD}" presName="bgRect" presStyleLbl="bgShp" presStyleIdx="1" presStyleCnt="3"/>
      <dgm:spPr/>
    </dgm:pt>
    <dgm:pt modelId="{1E353B18-1271-450C-AD14-DBE99E3B71A8}" type="pres">
      <dgm:prSet presAssocID="{068DBF55-11E5-4102-AC47-7728507DE8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303E4544-4660-4239-9B38-54E2048A0D86}" type="pres">
      <dgm:prSet presAssocID="{068DBF55-11E5-4102-AC47-7728507DE8CD}" presName="spaceRect" presStyleCnt="0"/>
      <dgm:spPr/>
    </dgm:pt>
    <dgm:pt modelId="{450E5B6E-B3BD-4966-BC15-5F8C067FA72F}" type="pres">
      <dgm:prSet presAssocID="{068DBF55-11E5-4102-AC47-7728507DE8CD}" presName="parTx" presStyleLbl="revTx" presStyleIdx="1" presStyleCnt="3">
        <dgm:presLayoutVars>
          <dgm:chMax val="0"/>
          <dgm:chPref val="0"/>
        </dgm:presLayoutVars>
      </dgm:prSet>
      <dgm:spPr/>
    </dgm:pt>
    <dgm:pt modelId="{1959AD31-AAE5-429C-95E0-F9A851C0BAC7}" type="pres">
      <dgm:prSet presAssocID="{C1A563DF-5E25-4061-9B39-D296D6C38A0D}" presName="sibTrans" presStyleCnt="0"/>
      <dgm:spPr/>
    </dgm:pt>
    <dgm:pt modelId="{4498316B-6A73-4A18-982A-F802CBE00DE9}" type="pres">
      <dgm:prSet presAssocID="{97AF6226-DB4B-423B-A030-9A4D810120B8}" presName="compNode" presStyleCnt="0"/>
      <dgm:spPr/>
    </dgm:pt>
    <dgm:pt modelId="{8EABB330-9EA2-4872-B123-9AE13B68A6DD}" type="pres">
      <dgm:prSet presAssocID="{97AF6226-DB4B-423B-A030-9A4D810120B8}" presName="bgRect" presStyleLbl="bgShp" presStyleIdx="2" presStyleCnt="3"/>
      <dgm:spPr/>
    </dgm:pt>
    <dgm:pt modelId="{C77411AE-B706-413E-9747-86809E3617DA}" type="pres">
      <dgm:prSet presAssocID="{97AF6226-DB4B-423B-A030-9A4D810120B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038935A-1896-41F6-BBA8-90E922778E3B}" type="pres">
      <dgm:prSet presAssocID="{97AF6226-DB4B-423B-A030-9A4D810120B8}" presName="spaceRect" presStyleCnt="0"/>
      <dgm:spPr/>
    </dgm:pt>
    <dgm:pt modelId="{6A732251-DDA9-4115-98B4-4C554665CD0F}" type="pres">
      <dgm:prSet presAssocID="{97AF6226-DB4B-423B-A030-9A4D810120B8}" presName="parTx" presStyleLbl="revTx" presStyleIdx="2" presStyleCnt="3">
        <dgm:presLayoutVars>
          <dgm:chMax val="0"/>
          <dgm:chPref val="0"/>
        </dgm:presLayoutVars>
      </dgm:prSet>
      <dgm:spPr/>
    </dgm:pt>
  </dgm:ptLst>
  <dgm:cxnLst>
    <dgm:cxn modelId="{9A2B5952-355B-4A50-BA9A-C2256D34844A}" srcId="{CF162D2F-A654-47E1-9CC6-1BEF49643F8A}" destId="{068DBF55-11E5-4102-AC47-7728507DE8CD}" srcOrd="1" destOrd="0" parTransId="{4A1477F7-3478-4989-8950-E7BF2864C185}" sibTransId="{C1A563DF-5E25-4061-9B39-D296D6C38A0D}"/>
    <dgm:cxn modelId="{1D548A69-5D7F-4CB5-A65D-7CBAC5455922}" type="presOf" srcId="{CF162D2F-A654-47E1-9CC6-1BEF49643F8A}" destId="{73C42E53-3CEE-4E32-9F94-2CF1F9BB70B7}" srcOrd="0" destOrd="0" presId="urn:microsoft.com/office/officeart/2018/2/layout/IconVerticalSolidList"/>
    <dgm:cxn modelId="{4F36676A-6201-4BC7-B489-D2E976DEA504}" srcId="{CF162D2F-A654-47E1-9CC6-1BEF49643F8A}" destId="{97AF6226-DB4B-423B-A030-9A4D810120B8}" srcOrd="2" destOrd="0" parTransId="{002BE76E-F3E6-4FBA-8625-EE6A3418B375}" sibTransId="{32AD8AF7-2053-4509-8557-AB0AC53BA776}"/>
    <dgm:cxn modelId="{B1009698-BCDA-4C6C-88A9-9CC792FA0368}" type="presOf" srcId="{8D003484-E264-4B4C-9B5C-7D07563BD6FD}" destId="{16BAAA08-29AB-4E12-ADDB-F5698FE060FB}" srcOrd="0" destOrd="0" presId="urn:microsoft.com/office/officeart/2018/2/layout/IconVerticalSolidList"/>
    <dgm:cxn modelId="{6F02F2BC-B9D2-43A0-A876-2F2CAAD9ADE1}" type="presOf" srcId="{97AF6226-DB4B-423B-A030-9A4D810120B8}" destId="{6A732251-DDA9-4115-98B4-4C554665CD0F}" srcOrd="0" destOrd="0" presId="urn:microsoft.com/office/officeart/2018/2/layout/IconVerticalSolidList"/>
    <dgm:cxn modelId="{CDD055D1-B533-4C8E-BADD-5B9D686AFD66}" srcId="{CF162D2F-A654-47E1-9CC6-1BEF49643F8A}" destId="{8D003484-E264-4B4C-9B5C-7D07563BD6FD}" srcOrd="0" destOrd="0" parTransId="{CB819EFB-A7F5-4BD8-B144-096A52452BEE}" sibTransId="{D2A0AA1F-CCA9-47DB-A235-25BB9EDC6C07}"/>
    <dgm:cxn modelId="{45B8A1ED-41D0-4558-B979-AD4920081CA3}" type="presOf" srcId="{068DBF55-11E5-4102-AC47-7728507DE8CD}" destId="{450E5B6E-B3BD-4966-BC15-5F8C067FA72F}" srcOrd="0" destOrd="0" presId="urn:microsoft.com/office/officeart/2018/2/layout/IconVerticalSolidList"/>
    <dgm:cxn modelId="{41DC2A07-ED6E-460D-A8B1-F0E3664DA995}" type="presParOf" srcId="{73C42E53-3CEE-4E32-9F94-2CF1F9BB70B7}" destId="{B2FED5BC-22DE-416D-9DD5-B910EF34D8AE}" srcOrd="0" destOrd="0" presId="urn:microsoft.com/office/officeart/2018/2/layout/IconVerticalSolidList"/>
    <dgm:cxn modelId="{38ED9E7C-D542-4E53-AC1A-A990FF006E80}" type="presParOf" srcId="{B2FED5BC-22DE-416D-9DD5-B910EF34D8AE}" destId="{69D271CD-574A-4197-94CC-AC4BDE4F1150}" srcOrd="0" destOrd="0" presId="urn:microsoft.com/office/officeart/2018/2/layout/IconVerticalSolidList"/>
    <dgm:cxn modelId="{54AFD756-A1BE-49C8-BEC0-3C1FE6AC3905}" type="presParOf" srcId="{B2FED5BC-22DE-416D-9DD5-B910EF34D8AE}" destId="{448A93F8-9148-4BAE-8ABC-FDA78AA2BF9D}" srcOrd="1" destOrd="0" presId="urn:microsoft.com/office/officeart/2018/2/layout/IconVerticalSolidList"/>
    <dgm:cxn modelId="{7FCB058E-DB5A-4814-9399-A40001594AD8}" type="presParOf" srcId="{B2FED5BC-22DE-416D-9DD5-B910EF34D8AE}" destId="{499BBC48-15DA-42CA-9696-78834C235DF4}" srcOrd="2" destOrd="0" presId="urn:microsoft.com/office/officeart/2018/2/layout/IconVerticalSolidList"/>
    <dgm:cxn modelId="{7E1A450D-5E35-4E25-A31F-66A04E3E59EF}" type="presParOf" srcId="{B2FED5BC-22DE-416D-9DD5-B910EF34D8AE}" destId="{16BAAA08-29AB-4E12-ADDB-F5698FE060FB}" srcOrd="3" destOrd="0" presId="urn:microsoft.com/office/officeart/2018/2/layout/IconVerticalSolidList"/>
    <dgm:cxn modelId="{672B39B4-0E2B-4DEA-95BE-444D0D0BA774}" type="presParOf" srcId="{73C42E53-3CEE-4E32-9F94-2CF1F9BB70B7}" destId="{1369B884-40F4-46A0-9E0E-FD9AD0754DEF}" srcOrd="1" destOrd="0" presId="urn:microsoft.com/office/officeart/2018/2/layout/IconVerticalSolidList"/>
    <dgm:cxn modelId="{525A060D-FB9B-4C7A-A9E2-2A59C31B5B0B}" type="presParOf" srcId="{73C42E53-3CEE-4E32-9F94-2CF1F9BB70B7}" destId="{01E0ECAD-EC0E-4C5B-B9EC-7AC1A2A5BF1F}" srcOrd="2" destOrd="0" presId="urn:microsoft.com/office/officeart/2018/2/layout/IconVerticalSolidList"/>
    <dgm:cxn modelId="{09A1C8B6-1454-481A-B127-2A69570E23D3}" type="presParOf" srcId="{01E0ECAD-EC0E-4C5B-B9EC-7AC1A2A5BF1F}" destId="{6912E737-38C4-4CFE-AC86-2482D26DB6DB}" srcOrd="0" destOrd="0" presId="urn:microsoft.com/office/officeart/2018/2/layout/IconVerticalSolidList"/>
    <dgm:cxn modelId="{CD28D47F-55C3-4798-AACC-D12AE9A384DF}" type="presParOf" srcId="{01E0ECAD-EC0E-4C5B-B9EC-7AC1A2A5BF1F}" destId="{1E353B18-1271-450C-AD14-DBE99E3B71A8}" srcOrd="1" destOrd="0" presId="urn:microsoft.com/office/officeart/2018/2/layout/IconVerticalSolidList"/>
    <dgm:cxn modelId="{92255334-C8D4-4309-A8F8-D792D914AD39}" type="presParOf" srcId="{01E0ECAD-EC0E-4C5B-B9EC-7AC1A2A5BF1F}" destId="{303E4544-4660-4239-9B38-54E2048A0D86}" srcOrd="2" destOrd="0" presId="urn:microsoft.com/office/officeart/2018/2/layout/IconVerticalSolidList"/>
    <dgm:cxn modelId="{C5B424CA-D073-4FAC-9561-5D30154B7B8C}" type="presParOf" srcId="{01E0ECAD-EC0E-4C5B-B9EC-7AC1A2A5BF1F}" destId="{450E5B6E-B3BD-4966-BC15-5F8C067FA72F}" srcOrd="3" destOrd="0" presId="urn:microsoft.com/office/officeart/2018/2/layout/IconVerticalSolidList"/>
    <dgm:cxn modelId="{25504406-BEB4-472B-A6CE-52356E0A4DE9}" type="presParOf" srcId="{73C42E53-3CEE-4E32-9F94-2CF1F9BB70B7}" destId="{1959AD31-AAE5-429C-95E0-F9A851C0BAC7}" srcOrd="3" destOrd="0" presId="urn:microsoft.com/office/officeart/2018/2/layout/IconVerticalSolidList"/>
    <dgm:cxn modelId="{942B85FC-45F3-46B0-972E-628952756B67}" type="presParOf" srcId="{73C42E53-3CEE-4E32-9F94-2CF1F9BB70B7}" destId="{4498316B-6A73-4A18-982A-F802CBE00DE9}" srcOrd="4" destOrd="0" presId="urn:microsoft.com/office/officeart/2018/2/layout/IconVerticalSolidList"/>
    <dgm:cxn modelId="{2FA3FCBF-4A4D-42F8-B97D-DF17F09DA49C}" type="presParOf" srcId="{4498316B-6A73-4A18-982A-F802CBE00DE9}" destId="{8EABB330-9EA2-4872-B123-9AE13B68A6DD}" srcOrd="0" destOrd="0" presId="urn:microsoft.com/office/officeart/2018/2/layout/IconVerticalSolidList"/>
    <dgm:cxn modelId="{07B0B0FD-9B36-49DC-9EE2-EE70C454BCDB}" type="presParOf" srcId="{4498316B-6A73-4A18-982A-F802CBE00DE9}" destId="{C77411AE-B706-413E-9747-86809E3617DA}" srcOrd="1" destOrd="0" presId="urn:microsoft.com/office/officeart/2018/2/layout/IconVerticalSolidList"/>
    <dgm:cxn modelId="{AE66F6B0-B326-4775-9894-FF8AE7F5FFD8}" type="presParOf" srcId="{4498316B-6A73-4A18-982A-F802CBE00DE9}" destId="{E038935A-1896-41F6-BBA8-90E922778E3B}" srcOrd="2" destOrd="0" presId="urn:microsoft.com/office/officeart/2018/2/layout/IconVerticalSolidList"/>
    <dgm:cxn modelId="{61E1C5E4-AABC-443F-9EA3-702E2D9B0E90}" type="presParOf" srcId="{4498316B-6A73-4A18-982A-F802CBE00DE9}" destId="{6A732251-DDA9-4115-98B4-4C554665CD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234717-4583-49E6-B1AC-D3C3268CBC9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07783E-74F7-40BC-BD6B-CA75FDDA7DA6}">
      <dgm:prSet/>
      <dgm:spPr/>
      <dgm:t>
        <a:bodyPr/>
        <a:lstStyle/>
        <a:p>
          <a:r>
            <a:rPr lang="en-US"/>
            <a:t>Protects OS form user processes by using a relocation reg. and a limit reg. </a:t>
          </a:r>
        </a:p>
      </dgm:t>
    </dgm:pt>
    <dgm:pt modelId="{C8B65211-69EB-429C-9165-9079AF08E3FC}" type="parTrans" cxnId="{F5D78CED-991B-4C7A-8D41-D6FAA0EC4D80}">
      <dgm:prSet/>
      <dgm:spPr/>
      <dgm:t>
        <a:bodyPr/>
        <a:lstStyle/>
        <a:p>
          <a:endParaRPr lang="en-US"/>
        </a:p>
      </dgm:t>
    </dgm:pt>
    <dgm:pt modelId="{05A8532C-8A44-4F4C-B36C-32F695A1EEBD}" type="sibTrans" cxnId="{F5D78CED-991B-4C7A-8D41-D6FAA0EC4D80}">
      <dgm:prSet/>
      <dgm:spPr/>
      <dgm:t>
        <a:bodyPr/>
        <a:lstStyle/>
        <a:p>
          <a:endParaRPr lang="en-US"/>
        </a:p>
      </dgm:t>
    </dgm:pt>
    <dgm:pt modelId="{6BC9B29D-1C06-4DBF-960D-C55B8D94A8C8}">
      <dgm:prSet/>
      <dgm:spPr/>
      <dgm:t>
        <a:bodyPr/>
        <a:lstStyle/>
        <a:p>
          <a:r>
            <a:rPr lang="en-US"/>
            <a:t>The relocation reg. has the value of the smallest physical address and the limit reg. has the range of the logical addresses</a:t>
          </a:r>
        </a:p>
      </dgm:t>
    </dgm:pt>
    <dgm:pt modelId="{A86120EF-BDA4-46CE-A3B1-D17673910494}" type="parTrans" cxnId="{871382B2-E7F4-407D-AC7D-016C1DF6A5BB}">
      <dgm:prSet/>
      <dgm:spPr/>
      <dgm:t>
        <a:bodyPr/>
        <a:lstStyle/>
        <a:p>
          <a:endParaRPr lang="en-US"/>
        </a:p>
      </dgm:t>
    </dgm:pt>
    <dgm:pt modelId="{F9BFE223-DB5E-43C2-B862-F3C027DC358B}" type="sibTrans" cxnId="{871382B2-E7F4-407D-AC7D-016C1DF6A5BB}">
      <dgm:prSet/>
      <dgm:spPr/>
      <dgm:t>
        <a:bodyPr/>
        <a:lstStyle/>
        <a:p>
          <a:endParaRPr lang="en-US"/>
        </a:p>
      </dgm:t>
    </dgm:pt>
    <dgm:pt modelId="{6333F685-7C8C-4B00-816C-E3190654A5DE}">
      <dgm:prSet/>
      <dgm:spPr/>
      <dgm:t>
        <a:bodyPr/>
        <a:lstStyle/>
        <a:p>
          <a:r>
            <a:rPr lang="en-US"/>
            <a:t>Logical address &lt; Limit reg. </a:t>
          </a:r>
        </a:p>
      </dgm:t>
    </dgm:pt>
    <dgm:pt modelId="{CCA99C54-6CCB-427C-B7E8-21866614A673}" type="parTrans" cxnId="{4575136E-C2D6-4F51-87CD-D297D606CAF1}">
      <dgm:prSet/>
      <dgm:spPr/>
      <dgm:t>
        <a:bodyPr/>
        <a:lstStyle/>
        <a:p>
          <a:endParaRPr lang="en-US"/>
        </a:p>
      </dgm:t>
    </dgm:pt>
    <dgm:pt modelId="{E267BBEC-2E29-49B7-9D7D-C2EC02B94CA5}" type="sibTrans" cxnId="{4575136E-C2D6-4F51-87CD-D297D606CAF1}">
      <dgm:prSet/>
      <dgm:spPr/>
      <dgm:t>
        <a:bodyPr/>
        <a:lstStyle/>
        <a:p>
          <a:endParaRPr lang="en-US"/>
        </a:p>
      </dgm:t>
    </dgm:pt>
    <dgm:pt modelId="{87F88877-63F0-41D7-9F37-445281FC8EF3}">
      <dgm:prSet/>
      <dgm:spPr/>
      <dgm:t>
        <a:bodyPr/>
        <a:lstStyle/>
        <a:p>
          <a:r>
            <a:rPr lang="en-US"/>
            <a:t>MMU used to translate the value of the relocation reg. dynamically </a:t>
          </a:r>
        </a:p>
      </dgm:t>
    </dgm:pt>
    <dgm:pt modelId="{0FD46BDE-DE11-4480-9E16-AB1ED8E0F4D3}" type="parTrans" cxnId="{8163DEDD-941F-48FF-94AE-453AB9E57E80}">
      <dgm:prSet/>
      <dgm:spPr/>
      <dgm:t>
        <a:bodyPr/>
        <a:lstStyle/>
        <a:p>
          <a:endParaRPr lang="en-US"/>
        </a:p>
      </dgm:t>
    </dgm:pt>
    <dgm:pt modelId="{8B8580EA-6422-464D-AF45-A242EEA62FF7}" type="sibTrans" cxnId="{8163DEDD-941F-48FF-94AE-453AB9E57E80}">
      <dgm:prSet/>
      <dgm:spPr/>
      <dgm:t>
        <a:bodyPr/>
        <a:lstStyle/>
        <a:p>
          <a:endParaRPr lang="en-US"/>
        </a:p>
      </dgm:t>
    </dgm:pt>
    <dgm:pt modelId="{108388FB-7D6F-4A77-95EE-0D1C3C18B813}" type="pres">
      <dgm:prSet presAssocID="{57234717-4583-49E6-B1AC-D3C3268CBC9E}" presName="root" presStyleCnt="0">
        <dgm:presLayoutVars>
          <dgm:dir/>
          <dgm:resizeHandles val="exact"/>
        </dgm:presLayoutVars>
      </dgm:prSet>
      <dgm:spPr/>
    </dgm:pt>
    <dgm:pt modelId="{527CC51F-24FC-4DC3-94B9-1A3E197D9B90}" type="pres">
      <dgm:prSet presAssocID="{C407783E-74F7-40BC-BD6B-CA75FDDA7DA6}" presName="compNode" presStyleCnt="0"/>
      <dgm:spPr/>
    </dgm:pt>
    <dgm:pt modelId="{20FECBB3-E743-42ED-9D71-60B9E8492509}" type="pres">
      <dgm:prSet presAssocID="{C407783E-74F7-40BC-BD6B-CA75FDDA7D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A7BAA1B4-2F04-4779-BA8D-E747DE32ADD4}" type="pres">
      <dgm:prSet presAssocID="{C407783E-74F7-40BC-BD6B-CA75FDDA7DA6}" presName="spaceRect" presStyleCnt="0"/>
      <dgm:spPr/>
    </dgm:pt>
    <dgm:pt modelId="{5E156049-1CA1-433B-BF92-87C4346FACAD}" type="pres">
      <dgm:prSet presAssocID="{C407783E-74F7-40BC-BD6B-CA75FDDA7DA6}" presName="textRect" presStyleLbl="revTx" presStyleIdx="0" presStyleCnt="4">
        <dgm:presLayoutVars>
          <dgm:chMax val="1"/>
          <dgm:chPref val="1"/>
        </dgm:presLayoutVars>
      </dgm:prSet>
      <dgm:spPr/>
    </dgm:pt>
    <dgm:pt modelId="{4B37B056-1A04-4D8A-931E-B3E0291A63C0}" type="pres">
      <dgm:prSet presAssocID="{05A8532C-8A44-4F4C-B36C-32F695A1EEBD}" presName="sibTrans" presStyleCnt="0"/>
      <dgm:spPr/>
    </dgm:pt>
    <dgm:pt modelId="{4A1857CD-154A-48CC-B4C0-11775758272A}" type="pres">
      <dgm:prSet presAssocID="{6BC9B29D-1C06-4DBF-960D-C55B8D94A8C8}" presName="compNode" presStyleCnt="0"/>
      <dgm:spPr/>
    </dgm:pt>
    <dgm:pt modelId="{C7BE6F17-5D2C-40E5-BB4F-5DBDE042D937}" type="pres">
      <dgm:prSet presAssocID="{6BC9B29D-1C06-4DBF-960D-C55B8D94A8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B7B1E21A-0B66-405D-902B-98476EE5EB6D}" type="pres">
      <dgm:prSet presAssocID="{6BC9B29D-1C06-4DBF-960D-C55B8D94A8C8}" presName="spaceRect" presStyleCnt="0"/>
      <dgm:spPr/>
    </dgm:pt>
    <dgm:pt modelId="{45C6377E-6464-4AAF-8856-AA73D3B3ECA8}" type="pres">
      <dgm:prSet presAssocID="{6BC9B29D-1C06-4DBF-960D-C55B8D94A8C8}" presName="textRect" presStyleLbl="revTx" presStyleIdx="1" presStyleCnt="4">
        <dgm:presLayoutVars>
          <dgm:chMax val="1"/>
          <dgm:chPref val="1"/>
        </dgm:presLayoutVars>
      </dgm:prSet>
      <dgm:spPr/>
    </dgm:pt>
    <dgm:pt modelId="{79ABFB1B-ACA8-4B07-A479-6A77706ADE34}" type="pres">
      <dgm:prSet presAssocID="{F9BFE223-DB5E-43C2-B862-F3C027DC358B}" presName="sibTrans" presStyleCnt="0"/>
      <dgm:spPr/>
    </dgm:pt>
    <dgm:pt modelId="{A29DEAD0-01F3-41EF-9847-883F654DE672}" type="pres">
      <dgm:prSet presAssocID="{6333F685-7C8C-4B00-816C-E3190654A5DE}" presName="compNode" presStyleCnt="0"/>
      <dgm:spPr/>
    </dgm:pt>
    <dgm:pt modelId="{28106852-ACC4-4962-92C4-FD230923134B}" type="pres">
      <dgm:prSet presAssocID="{6333F685-7C8C-4B00-816C-E3190654A5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D507BC4B-7272-4CDB-A791-E515B1D282B5}" type="pres">
      <dgm:prSet presAssocID="{6333F685-7C8C-4B00-816C-E3190654A5DE}" presName="spaceRect" presStyleCnt="0"/>
      <dgm:spPr/>
    </dgm:pt>
    <dgm:pt modelId="{CE682A43-276B-4A55-9EAE-294FFC140B06}" type="pres">
      <dgm:prSet presAssocID="{6333F685-7C8C-4B00-816C-E3190654A5DE}" presName="textRect" presStyleLbl="revTx" presStyleIdx="2" presStyleCnt="4">
        <dgm:presLayoutVars>
          <dgm:chMax val="1"/>
          <dgm:chPref val="1"/>
        </dgm:presLayoutVars>
      </dgm:prSet>
      <dgm:spPr/>
    </dgm:pt>
    <dgm:pt modelId="{B756AD57-BC31-4256-B9E5-734B253A77D4}" type="pres">
      <dgm:prSet presAssocID="{E267BBEC-2E29-49B7-9D7D-C2EC02B94CA5}" presName="sibTrans" presStyleCnt="0"/>
      <dgm:spPr/>
    </dgm:pt>
    <dgm:pt modelId="{899AF002-F98E-4B58-A39B-AB37AB7CABC9}" type="pres">
      <dgm:prSet presAssocID="{87F88877-63F0-41D7-9F37-445281FC8EF3}" presName="compNode" presStyleCnt="0"/>
      <dgm:spPr/>
    </dgm:pt>
    <dgm:pt modelId="{53F1DECA-F91F-4B22-AB5C-6F36D0E90660}" type="pres">
      <dgm:prSet presAssocID="{87F88877-63F0-41D7-9F37-445281FC8EF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Slight curve"/>
        </a:ext>
      </dgm:extLst>
    </dgm:pt>
    <dgm:pt modelId="{DC6F83F0-C4AF-423B-A4D2-EB72EB613E67}" type="pres">
      <dgm:prSet presAssocID="{87F88877-63F0-41D7-9F37-445281FC8EF3}" presName="spaceRect" presStyleCnt="0"/>
      <dgm:spPr/>
    </dgm:pt>
    <dgm:pt modelId="{CEF6461B-B73E-44C1-839D-ACE53B5A9085}" type="pres">
      <dgm:prSet presAssocID="{87F88877-63F0-41D7-9F37-445281FC8EF3}" presName="textRect" presStyleLbl="revTx" presStyleIdx="3" presStyleCnt="4">
        <dgm:presLayoutVars>
          <dgm:chMax val="1"/>
          <dgm:chPref val="1"/>
        </dgm:presLayoutVars>
      </dgm:prSet>
      <dgm:spPr/>
    </dgm:pt>
  </dgm:ptLst>
  <dgm:cxnLst>
    <dgm:cxn modelId="{EC760418-A104-404B-BE01-E5C100DCAA90}" type="presOf" srcId="{6BC9B29D-1C06-4DBF-960D-C55B8D94A8C8}" destId="{45C6377E-6464-4AAF-8856-AA73D3B3ECA8}" srcOrd="0" destOrd="0" presId="urn:microsoft.com/office/officeart/2018/2/layout/IconLabelList"/>
    <dgm:cxn modelId="{27F8EE2A-3EC0-4C70-825D-AD0AED81277D}" type="presOf" srcId="{C407783E-74F7-40BC-BD6B-CA75FDDA7DA6}" destId="{5E156049-1CA1-433B-BF92-87C4346FACAD}" srcOrd="0" destOrd="0" presId="urn:microsoft.com/office/officeart/2018/2/layout/IconLabelList"/>
    <dgm:cxn modelId="{244B0257-F423-4C81-8AC0-C1B5F92454D6}" type="presOf" srcId="{57234717-4583-49E6-B1AC-D3C3268CBC9E}" destId="{108388FB-7D6F-4A77-95EE-0D1C3C18B813}" srcOrd="0" destOrd="0" presId="urn:microsoft.com/office/officeart/2018/2/layout/IconLabelList"/>
    <dgm:cxn modelId="{4575136E-C2D6-4F51-87CD-D297D606CAF1}" srcId="{57234717-4583-49E6-B1AC-D3C3268CBC9E}" destId="{6333F685-7C8C-4B00-816C-E3190654A5DE}" srcOrd="2" destOrd="0" parTransId="{CCA99C54-6CCB-427C-B7E8-21866614A673}" sibTransId="{E267BBEC-2E29-49B7-9D7D-C2EC02B94CA5}"/>
    <dgm:cxn modelId="{0DD65FAE-30FF-46E4-B5FA-4F93CB2375F5}" type="presOf" srcId="{87F88877-63F0-41D7-9F37-445281FC8EF3}" destId="{CEF6461B-B73E-44C1-839D-ACE53B5A9085}" srcOrd="0" destOrd="0" presId="urn:microsoft.com/office/officeart/2018/2/layout/IconLabelList"/>
    <dgm:cxn modelId="{871382B2-E7F4-407D-AC7D-016C1DF6A5BB}" srcId="{57234717-4583-49E6-B1AC-D3C3268CBC9E}" destId="{6BC9B29D-1C06-4DBF-960D-C55B8D94A8C8}" srcOrd="1" destOrd="0" parTransId="{A86120EF-BDA4-46CE-A3B1-D17673910494}" sibTransId="{F9BFE223-DB5E-43C2-B862-F3C027DC358B}"/>
    <dgm:cxn modelId="{8163DEDD-941F-48FF-94AE-453AB9E57E80}" srcId="{57234717-4583-49E6-B1AC-D3C3268CBC9E}" destId="{87F88877-63F0-41D7-9F37-445281FC8EF3}" srcOrd="3" destOrd="0" parTransId="{0FD46BDE-DE11-4480-9E16-AB1ED8E0F4D3}" sibTransId="{8B8580EA-6422-464D-AF45-A242EEA62FF7}"/>
    <dgm:cxn modelId="{F0DB86E8-0037-4804-8CEC-AFB6B9D82FF8}" type="presOf" srcId="{6333F685-7C8C-4B00-816C-E3190654A5DE}" destId="{CE682A43-276B-4A55-9EAE-294FFC140B06}" srcOrd="0" destOrd="0" presId="urn:microsoft.com/office/officeart/2018/2/layout/IconLabelList"/>
    <dgm:cxn modelId="{F5D78CED-991B-4C7A-8D41-D6FAA0EC4D80}" srcId="{57234717-4583-49E6-B1AC-D3C3268CBC9E}" destId="{C407783E-74F7-40BC-BD6B-CA75FDDA7DA6}" srcOrd="0" destOrd="0" parTransId="{C8B65211-69EB-429C-9165-9079AF08E3FC}" sibTransId="{05A8532C-8A44-4F4C-B36C-32F695A1EEBD}"/>
    <dgm:cxn modelId="{7EDE1F05-45D0-44AC-B7CD-F6A9E76C703D}" type="presParOf" srcId="{108388FB-7D6F-4A77-95EE-0D1C3C18B813}" destId="{527CC51F-24FC-4DC3-94B9-1A3E197D9B90}" srcOrd="0" destOrd="0" presId="urn:microsoft.com/office/officeart/2018/2/layout/IconLabelList"/>
    <dgm:cxn modelId="{4ADF2696-C509-4ADF-B51C-399F301DF51D}" type="presParOf" srcId="{527CC51F-24FC-4DC3-94B9-1A3E197D9B90}" destId="{20FECBB3-E743-42ED-9D71-60B9E8492509}" srcOrd="0" destOrd="0" presId="urn:microsoft.com/office/officeart/2018/2/layout/IconLabelList"/>
    <dgm:cxn modelId="{6427F993-62F2-43E6-9B8E-C15FD47E1BA4}" type="presParOf" srcId="{527CC51F-24FC-4DC3-94B9-1A3E197D9B90}" destId="{A7BAA1B4-2F04-4779-BA8D-E747DE32ADD4}" srcOrd="1" destOrd="0" presId="urn:microsoft.com/office/officeart/2018/2/layout/IconLabelList"/>
    <dgm:cxn modelId="{9AA57C0C-9A77-4066-B829-A704AD69C994}" type="presParOf" srcId="{527CC51F-24FC-4DC3-94B9-1A3E197D9B90}" destId="{5E156049-1CA1-433B-BF92-87C4346FACAD}" srcOrd="2" destOrd="0" presId="urn:microsoft.com/office/officeart/2018/2/layout/IconLabelList"/>
    <dgm:cxn modelId="{2E960696-934D-45BE-B3B9-8B04DB9F70D9}" type="presParOf" srcId="{108388FB-7D6F-4A77-95EE-0D1C3C18B813}" destId="{4B37B056-1A04-4D8A-931E-B3E0291A63C0}" srcOrd="1" destOrd="0" presId="urn:microsoft.com/office/officeart/2018/2/layout/IconLabelList"/>
    <dgm:cxn modelId="{99A440D8-5B8F-4F07-8CA4-D4A7B1001214}" type="presParOf" srcId="{108388FB-7D6F-4A77-95EE-0D1C3C18B813}" destId="{4A1857CD-154A-48CC-B4C0-11775758272A}" srcOrd="2" destOrd="0" presId="urn:microsoft.com/office/officeart/2018/2/layout/IconLabelList"/>
    <dgm:cxn modelId="{E95FAB8F-6FA8-413D-B190-F5AB1D0360F8}" type="presParOf" srcId="{4A1857CD-154A-48CC-B4C0-11775758272A}" destId="{C7BE6F17-5D2C-40E5-BB4F-5DBDE042D937}" srcOrd="0" destOrd="0" presId="urn:microsoft.com/office/officeart/2018/2/layout/IconLabelList"/>
    <dgm:cxn modelId="{2EA1ACC3-C8BA-4047-BB44-ED3D8E5B0A43}" type="presParOf" srcId="{4A1857CD-154A-48CC-B4C0-11775758272A}" destId="{B7B1E21A-0B66-405D-902B-98476EE5EB6D}" srcOrd="1" destOrd="0" presId="urn:microsoft.com/office/officeart/2018/2/layout/IconLabelList"/>
    <dgm:cxn modelId="{766D1C72-96F8-4676-BC6A-8086A7E8A594}" type="presParOf" srcId="{4A1857CD-154A-48CC-B4C0-11775758272A}" destId="{45C6377E-6464-4AAF-8856-AA73D3B3ECA8}" srcOrd="2" destOrd="0" presId="urn:microsoft.com/office/officeart/2018/2/layout/IconLabelList"/>
    <dgm:cxn modelId="{F4AFF495-EE24-4C88-A253-15A6738651C3}" type="presParOf" srcId="{108388FB-7D6F-4A77-95EE-0D1C3C18B813}" destId="{79ABFB1B-ACA8-4B07-A479-6A77706ADE34}" srcOrd="3" destOrd="0" presId="urn:microsoft.com/office/officeart/2018/2/layout/IconLabelList"/>
    <dgm:cxn modelId="{57C62347-3CC3-466E-95CF-6F85331D8D1C}" type="presParOf" srcId="{108388FB-7D6F-4A77-95EE-0D1C3C18B813}" destId="{A29DEAD0-01F3-41EF-9847-883F654DE672}" srcOrd="4" destOrd="0" presId="urn:microsoft.com/office/officeart/2018/2/layout/IconLabelList"/>
    <dgm:cxn modelId="{7AD32308-000B-4DCA-982F-2504BF12244D}" type="presParOf" srcId="{A29DEAD0-01F3-41EF-9847-883F654DE672}" destId="{28106852-ACC4-4962-92C4-FD230923134B}" srcOrd="0" destOrd="0" presId="urn:microsoft.com/office/officeart/2018/2/layout/IconLabelList"/>
    <dgm:cxn modelId="{7EE846E6-6780-4026-8F98-614056D42EB2}" type="presParOf" srcId="{A29DEAD0-01F3-41EF-9847-883F654DE672}" destId="{D507BC4B-7272-4CDB-A791-E515B1D282B5}" srcOrd="1" destOrd="0" presId="urn:microsoft.com/office/officeart/2018/2/layout/IconLabelList"/>
    <dgm:cxn modelId="{4CECCAB6-13F0-4683-8292-3F5DDF36DB3F}" type="presParOf" srcId="{A29DEAD0-01F3-41EF-9847-883F654DE672}" destId="{CE682A43-276B-4A55-9EAE-294FFC140B06}" srcOrd="2" destOrd="0" presId="urn:microsoft.com/office/officeart/2018/2/layout/IconLabelList"/>
    <dgm:cxn modelId="{DBF3BA46-CB17-4FB3-AFB7-734388E5CA38}" type="presParOf" srcId="{108388FB-7D6F-4A77-95EE-0D1C3C18B813}" destId="{B756AD57-BC31-4256-B9E5-734B253A77D4}" srcOrd="5" destOrd="0" presId="urn:microsoft.com/office/officeart/2018/2/layout/IconLabelList"/>
    <dgm:cxn modelId="{6179E355-4A6F-428F-BF99-64055106658E}" type="presParOf" srcId="{108388FB-7D6F-4A77-95EE-0D1C3C18B813}" destId="{899AF002-F98E-4B58-A39B-AB37AB7CABC9}" srcOrd="6" destOrd="0" presId="urn:microsoft.com/office/officeart/2018/2/layout/IconLabelList"/>
    <dgm:cxn modelId="{782F96C5-E2EE-4440-B044-B1904C39DF33}" type="presParOf" srcId="{899AF002-F98E-4B58-A39B-AB37AB7CABC9}" destId="{53F1DECA-F91F-4B22-AB5C-6F36D0E90660}" srcOrd="0" destOrd="0" presId="urn:microsoft.com/office/officeart/2018/2/layout/IconLabelList"/>
    <dgm:cxn modelId="{526823CB-1877-4C7E-BBD4-2735ED17162A}" type="presParOf" srcId="{899AF002-F98E-4B58-A39B-AB37AB7CABC9}" destId="{DC6F83F0-C4AF-423B-A4D2-EB72EB613E67}" srcOrd="1" destOrd="0" presId="urn:microsoft.com/office/officeart/2018/2/layout/IconLabelList"/>
    <dgm:cxn modelId="{84FAC0B9-3C55-4C85-B089-F5DC3EF0678E}" type="presParOf" srcId="{899AF002-F98E-4B58-A39B-AB37AB7CABC9}" destId="{CEF6461B-B73E-44C1-839D-ACE53B5A908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217A0A-B983-4B61-86B9-9E8EB94DA59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B683FE-D2F5-45A1-90AB-A5EF0243C6D5}">
      <dgm:prSet/>
      <dgm:spPr/>
      <dgm:t>
        <a:bodyPr/>
        <a:lstStyle/>
        <a:p>
          <a:r>
            <a:rPr lang="en-US"/>
            <a:t>Pages replaced which have been recently been used. </a:t>
          </a:r>
        </a:p>
      </dgm:t>
    </dgm:pt>
    <dgm:pt modelId="{1DC2A74B-47D0-468B-BEDD-46EECFBBAB30}" type="parTrans" cxnId="{41D86191-37E3-49D6-8B82-881E58894EC2}">
      <dgm:prSet/>
      <dgm:spPr/>
      <dgm:t>
        <a:bodyPr/>
        <a:lstStyle/>
        <a:p>
          <a:endParaRPr lang="en-US"/>
        </a:p>
      </dgm:t>
    </dgm:pt>
    <dgm:pt modelId="{39DAD0AA-35EF-4CE3-9796-ABE91105BE8A}" type="sibTrans" cxnId="{41D86191-37E3-49D6-8B82-881E58894EC2}">
      <dgm:prSet/>
      <dgm:spPr/>
      <dgm:t>
        <a:bodyPr/>
        <a:lstStyle/>
        <a:p>
          <a:endParaRPr lang="en-US"/>
        </a:p>
      </dgm:t>
    </dgm:pt>
    <dgm:pt modelId="{68349A4A-4BC6-4387-B150-BFD73CAACBF0}">
      <dgm:prSet/>
      <dgm:spPr/>
      <dgm:t>
        <a:bodyPr/>
        <a:lstStyle/>
        <a:p>
          <a:r>
            <a:rPr lang="en-US"/>
            <a:t>Beladys anomaly can occur with this algorithm</a:t>
          </a:r>
        </a:p>
      </dgm:t>
    </dgm:pt>
    <dgm:pt modelId="{79688484-3272-4BBF-8E38-99C69656CD61}" type="parTrans" cxnId="{CB4C4592-9C5E-4B73-A97D-E04E0A988B7D}">
      <dgm:prSet/>
      <dgm:spPr/>
      <dgm:t>
        <a:bodyPr/>
        <a:lstStyle/>
        <a:p>
          <a:endParaRPr lang="en-US"/>
        </a:p>
      </dgm:t>
    </dgm:pt>
    <dgm:pt modelId="{E173D05D-CCDA-4738-9923-F2AC30D8DA8A}" type="sibTrans" cxnId="{CB4C4592-9C5E-4B73-A97D-E04E0A988B7D}">
      <dgm:prSet/>
      <dgm:spPr/>
      <dgm:t>
        <a:bodyPr/>
        <a:lstStyle/>
        <a:p>
          <a:endParaRPr lang="en-US"/>
        </a:p>
      </dgm:t>
    </dgm:pt>
    <dgm:pt modelId="{D89E0415-27F5-4A19-A7BF-87C55C3C8E73}" type="pres">
      <dgm:prSet presAssocID="{47217A0A-B983-4B61-86B9-9E8EB94DA59B}" presName="root" presStyleCnt="0">
        <dgm:presLayoutVars>
          <dgm:dir/>
          <dgm:resizeHandles val="exact"/>
        </dgm:presLayoutVars>
      </dgm:prSet>
      <dgm:spPr/>
    </dgm:pt>
    <dgm:pt modelId="{5EAC90AE-3AB3-46B2-A4F8-BB369BF9C4A8}" type="pres">
      <dgm:prSet presAssocID="{2CB683FE-D2F5-45A1-90AB-A5EF0243C6D5}" presName="compNode" presStyleCnt="0"/>
      <dgm:spPr/>
    </dgm:pt>
    <dgm:pt modelId="{8DDFB4EC-F884-49A7-8AE1-135A7492F952}" type="pres">
      <dgm:prSet presAssocID="{2CB683FE-D2F5-45A1-90AB-A5EF0243C6D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554EBD2-0DBC-4114-A6ED-413BB7BFF406}" type="pres">
      <dgm:prSet presAssocID="{2CB683FE-D2F5-45A1-90AB-A5EF0243C6D5}" presName="spaceRect" presStyleCnt="0"/>
      <dgm:spPr/>
    </dgm:pt>
    <dgm:pt modelId="{549EC102-81ED-4566-A2C8-03067A55B597}" type="pres">
      <dgm:prSet presAssocID="{2CB683FE-D2F5-45A1-90AB-A5EF0243C6D5}" presName="textRect" presStyleLbl="revTx" presStyleIdx="0" presStyleCnt="2">
        <dgm:presLayoutVars>
          <dgm:chMax val="1"/>
          <dgm:chPref val="1"/>
        </dgm:presLayoutVars>
      </dgm:prSet>
      <dgm:spPr/>
    </dgm:pt>
    <dgm:pt modelId="{20F60168-37B1-4A1A-8B36-689AD6C29D14}" type="pres">
      <dgm:prSet presAssocID="{39DAD0AA-35EF-4CE3-9796-ABE91105BE8A}" presName="sibTrans" presStyleCnt="0"/>
      <dgm:spPr/>
    </dgm:pt>
    <dgm:pt modelId="{EEB68477-0EA6-435F-9390-970CFD98AF77}" type="pres">
      <dgm:prSet presAssocID="{68349A4A-4BC6-4387-B150-BFD73CAACBF0}" presName="compNode" presStyleCnt="0"/>
      <dgm:spPr/>
    </dgm:pt>
    <dgm:pt modelId="{8E6C1991-5A70-4F6D-9A06-E3FB0681F1B1}" type="pres">
      <dgm:prSet presAssocID="{68349A4A-4BC6-4387-B150-BFD73CAACBF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BCFBB363-25C1-4A60-9BD6-039C96FA2912}" type="pres">
      <dgm:prSet presAssocID="{68349A4A-4BC6-4387-B150-BFD73CAACBF0}" presName="spaceRect" presStyleCnt="0"/>
      <dgm:spPr/>
    </dgm:pt>
    <dgm:pt modelId="{6EA2FE47-AECD-4A97-A13D-2FB9B5AC8E17}" type="pres">
      <dgm:prSet presAssocID="{68349A4A-4BC6-4387-B150-BFD73CAACBF0}" presName="textRect" presStyleLbl="revTx" presStyleIdx="1" presStyleCnt="2">
        <dgm:presLayoutVars>
          <dgm:chMax val="1"/>
          <dgm:chPref val="1"/>
        </dgm:presLayoutVars>
      </dgm:prSet>
      <dgm:spPr/>
    </dgm:pt>
  </dgm:ptLst>
  <dgm:cxnLst>
    <dgm:cxn modelId="{E7F32827-F950-4D64-B3F9-45AA739C0F65}" type="presOf" srcId="{68349A4A-4BC6-4387-B150-BFD73CAACBF0}" destId="{6EA2FE47-AECD-4A97-A13D-2FB9B5AC8E17}" srcOrd="0" destOrd="0" presId="urn:microsoft.com/office/officeart/2018/2/layout/IconLabelList"/>
    <dgm:cxn modelId="{41D86191-37E3-49D6-8B82-881E58894EC2}" srcId="{47217A0A-B983-4B61-86B9-9E8EB94DA59B}" destId="{2CB683FE-D2F5-45A1-90AB-A5EF0243C6D5}" srcOrd="0" destOrd="0" parTransId="{1DC2A74B-47D0-468B-BEDD-46EECFBBAB30}" sibTransId="{39DAD0AA-35EF-4CE3-9796-ABE91105BE8A}"/>
    <dgm:cxn modelId="{CB4C4592-9C5E-4B73-A97D-E04E0A988B7D}" srcId="{47217A0A-B983-4B61-86B9-9E8EB94DA59B}" destId="{68349A4A-4BC6-4387-B150-BFD73CAACBF0}" srcOrd="1" destOrd="0" parTransId="{79688484-3272-4BBF-8E38-99C69656CD61}" sibTransId="{E173D05D-CCDA-4738-9923-F2AC30D8DA8A}"/>
    <dgm:cxn modelId="{277872EB-A561-4E14-A038-2EB1A52F3203}" type="presOf" srcId="{47217A0A-B983-4B61-86B9-9E8EB94DA59B}" destId="{D89E0415-27F5-4A19-A7BF-87C55C3C8E73}" srcOrd="0" destOrd="0" presId="urn:microsoft.com/office/officeart/2018/2/layout/IconLabelList"/>
    <dgm:cxn modelId="{873BCDED-5C77-4572-9A0E-90C0AE792161}" type="presOf" srcId="{2CB683FE-D2F5-45A1-90AB-A5EF0243C6D5}" destId="{549EC102-81ED-4566-A2C8-03067A55B597}" srcOrd="0" destOrd="0" presId="urn:microsoft.com/office/officeart/2018/2/layout/IconLabelList"/>
    <dgm:cxn modelId="{1A96A71F-6322-40F8-B557-7A845FA54A57}" type="presParOf" srcId="{D89E0415-27F5-4A19-A7BF-87C55C3C8E73}" destId="{5EAC90AE-3AB3-46B2-A4F8-BB369BF9C4A8}" srcOrd="0" destOrd="0" presId="urn:microsoft.com/office/officeart/2018/2/layout/IconLabelList"/>
    <dgm:cxn modelId="{D11BA873-6463-43BB-AF82-88BC34073615}" type="presParOf" srcId="{5EAC90AE-3AB3-46B2-A4F8-BB369BF9C4A8}" destId="{8DDFB4EC-F884-49A7-8AE1-135A7492F952}" srcOrd="0" destOrd="0" presId="urn:microsoft.com/office/officeart/2018/2/layout/IconLabelList"/>
    <dgm:cxn modelId="{B139F3B9-6B76-494C-8AE3-43FE4BF5E334}" type="presParOf" srcId="{5EAC90AE-3AB3-46B2-A4F8-BB369BF9C4A8}" destId="{4554EBD2-0DBC-4114-A6ED-413BB7BFF406}" srcOrd="1" destOrd="0" presId="urn:microsoft.com/office/officeart/2018/2/layout/IconLabelList"/>
    <dgm:cxn modelId="{A331BFA0-9CE5-4E1A-9004-FEAD5D416AF1}" type="presParOf" srcId="{5EAC90AE-3AB3-46B2-A4F8-BB369BF9C4A8}" destId="{549EC102-81ED-4566-A2C8-03067A55B597}" srcOrd="2" destOrd="0" presId="urn:microsoft.com/office/officeart/2018/2/layout/IconLabelList"/>
    <dgm:cxn modelId="{1A45DAF6-0A48-4C12-9EB1-E58CB891DFA4}" type="presParOf" srcId="{D89E0415-27F5-4A19-A7BF-87C55C3C8E73}" destId="{20F60168-37B1-4A1A-8B36-689AD6C29D14}" srcOrd="1" destOrd="0" presId="urn:microsoft.com/office/officeart/2018/2/layout/IconLabelList"/>
    <dgm:cxn modelId="{931932AD-DF99-41C7-BC41-8084AFC916B6}" type="presParOf" srcId="{D89E0415-27F5-4A19-A7BF-87C55C3C8E73}" destId="{EEB68477-0EA6-435F-9390-970CFD98AF77}" srcOrd="2" destOrd="0" presId="urn:microsoft.com/office/officeart/2018/2/layout/IconLabelList"/>
    <dgm:cxn modelId="{0945CDA4-E886-4E0B-A1B2-DB362CFD8D05}" type="presParOf" srcId="{EEB68477-0EA6-435F-9390-970CFD98AF77}" destId="{8E6C1991-5A70-4F6D-9A06-E3FB0681F1B1}" srcOrd="0" destOrd="0" presId="urn:microsoft.com/office/officeart/2018/2/layout/IconLabelList"/>
    <dgm:cxn modelId="{C6C387A5-5757-4367-96E2-3165D132EB05}" type="presParOf" srcId="{EEB68477-0EA6-435F-9390-970CFD98AF77}" destId="{BCFBB363-25C1-4A60-9BD6-039C96FA2912}" srcOrd="1" destOrd="0" presId="urn:microsoft.com/office/officeart/2018/2/layout/IconLabelList"/>
    <dgm:cxn modelId="{6B516E3F-E0DF-4F75-9672-9F23E8590971}" type="presParOf" srcId="{EEB68477-0EA6-435F-9390-970CFD98AF77}" destId="{6EA2FE47-AECD-4A97-A13D-2FB9B5AC8E1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FE41F0-F28B-43F5-A2C4-B0B66E556AD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6154711-60EE-49A0-A6AE-C0082435B649}">
      <dgm:prSet/>
      <dgm:spPr/>
      <dgm:t>
        <a:bodyPr/>
        <a:lstStyle/>
        <a:p>
          <a:r>
            <a:rPr lang="en-US"/>
            <a:t>The phenomenon in which increasing the number of page frames results in an increase in the number of page faults for certain memory access patterns. This phenomenon is commonly experienced when using the first-in first-out (FIFO) page replacement algorithm. </a:t>
          </a:r>
        </a:p>
      </dgm:t>
    </dgm:pt>
    <dgm:pt modelId="{4D8385E3-4E5E-4AB2-9754-002467013ECF}" type="parTrans" cxnId="{F0C8D470-869F-4D85-A620-AFD56DCF7018}">
      <dgm:prSet/>
      <dgm:spPr/>
      <dgm:t>
        <a:bodyPr/>
        <a:lstStyle/>
        <a:p>
          <a:endParaRPr lang="en-US"/>
        </a:p>
      </dgm:t>
    </dgm:pt>
    <dgm:pt modelId="{C533E76A-2880-43C7-9D91-EEF1DEF82740}" type="sibTrans" cxnId="{F0C8D470-869F-4D85-A620-AFD56DCF7018}">
      <dgm:prSet/>
      <dgm:spPr/>
      <dgm:t>
        <a:bodyPr/>
        <a:lstStyle/>
        <a:p>
          <a:endParaRPr lang="en-US"/>
        </a:p>
      </dgm:t>
    </dgm:pt>
    <dgm:pt modelId="{13DCA5AF-309D-43C9-9BAE-D4D407DF12A9}">
      <dgm:prSet/>
      <dgm:spPr/>
      <dgm:t>
        <a:bodyPr/>
        <a:lstStyle/>
        <a:p>
          <a:r>
            <a:rPr lang="en-US"/>
            <a:t>In FIFO, the page fault may or may not increase as the page frames increase, but in optimal and stack-based algorithms like LRU, as the page frames increase, the page fault decreases.</a:t>
          </a:r>
        </a:p>
      </dgm:t>
    </dgm:pt>
    <dgm:pt modelId="{671C1D23-6493-4E5A-98A1-ABA34F7AE81D}" type="parTrans" cxnId="{BC7F15E1-C868-4818-8FA0-01CCB8F4FDC9}">
      <dgm:prSet/>
      <dgm:spPr/>
      <dgm:t>
        <a:bodyPr/>
        <a:lstStyle/>
        <a:p>
          <a:endParaRPr lang="en-US"/>
        </a:p>
      </dgm:t>
    </dgm:pt>
    <dgm:pt modelId="{EB9F3B4E-26B2-4AAD-A117-F40E4A8319B0}" type="sibTrans" cxnId="{BC7F15E1-C868-4818-8FA0-01CCB8F4FDC9}">
      <dgm:prSet/>
      <dgm:spPr/>
      <dgm:t>
        <a:bodyPr/>
        <a:lstStyle/>
        <a:p>
          <a:endParaRPr lang="en-US"/>
        </a:p>
      </dgm:t>
    </dgm:pt>
    <dgm:pt modelId="{D47968C4-4E7C-4BDC-A739-4C801BA70248}" type="pres">
      <dgm:prSet presAssocID="{A2FE41F0-F28B-43F5-A2C4-B0B66E556AD7}" presName="root" presStyleCnt="0">
        <dgm:presLayoutVars>
          <dgm:dir/>
          <dgm:resizeHandles val="exact"/>
        </dgm:presLayoutVars>
      </dgm:prSet>
      <dgm:spPr/>
    </dgm:pt>
    <dgm:pt modelId="{6E743F08-56EA-4D39-8215-2B49CE921C36}" type="pres">
      <dgm:prSet presAssocID="{D6154711-60EE-49A0-A6AE-C0082435B649}" presName="compNode" presStyleCnt="0"/>
      <dgm:spPr/>
    </dgm:pt>
    <dgm:pt modelId="{93216ADE-49D0-4610-801F-590375187712}" type="pres">
      <dgm:prSet presAssocID="{D6154711-60EE-49A0-A6AE-C0082435B64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343061E7-513A-4362-A924-870891C68DE5}" type="pres">
      <dgm:prSet presAssocID="{D6154711-60EE-49A0-A6AE-C0082435B649}" presName="spaceRect" presStyleCnt="0"/>
      <dgm:spPr/>
    </dgm:pt>
    <dgm:pt modelId="{A6A2C503-7424-4C8B-8316-59B7A83DC0E3}" type="pres">
      <dgm:prSet presAssocID="{D6154711-60EE-49A0-A6AE-C0082435B649}" presName="textRect" presStyleLbl="revTx" presStyleIdx="0" presStyleCnt="2">
        <dgm:presLayoutVars>
          <dgm:chMax val="1"/>
          <dgm:chPref val="1"/>
        </dgm:presLayoutVars>
      </dgm:prSet>
      <dgm:spPr/>
    </dgm:pt>
    <dgm:pt modelId="{A4DDA143-10F8-4407-BEB3-29CF0744F1BE}" type="pres">
      <dgm:prSet presAssocID="{C533E76A-2880-43C7-9D91-EEF1DEF82740}" presName="sibTrans" presStyleCnt="0"/>
      <dgm:spPr/>
    </dgm:pt>
    <dgm:pt modelId="{1E21BBC7-2C83-47D4-9320-DFF3FD95A695}" type="pres">
      <dgm:prSet presAssocID="{13DCA5AF-309D-43C9-9BAE-D4D407DF12A9}" presName="compNode" presStyleCnt="0"/>
      <dgm:spPr/>
    </dgm:pt>
    <dgm:pt modelId="{746CD934-0E73-4BB9-8B9F-3409556FA173}" type="pres">
      <dgm:prSet presAssocID="{13DCA5AF-309D-43C9-9BAE-D4D407DF12A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8199AF6-BFB6-4171-9ACF-6C871148BAB2}" type="pres">
      <dgm:prSet presAssocID="{13DCA5AF-309D-43C9-9BAE-D4D407DF12A9}" presName="spaceRect" presStyleCnt="0"/>
      <dgm:spPr/>
    </dgm:pt>
    <dgm:pt modelId="{0E655BCD-0611-410D-95D2-8E351AB7A3C4}" type="pres">
      <dgm:prSet presAssocID="{13DCA5AF-309D-43C9-9BAE-D4D407DF12A9}" presName="textRect" presStyleLbl="revTx" presStyleIdx="1" presStyleCnt="2">
        <dgm:presLayoutVars>
          <dgm:chMax val="1"/>
          <dgm:chPref val="1"/>
        </dgm:presLayoutVars>
      </dgm:prSet>
      <dgm:spPr/>
    </dgm:pt>
  </dgm:ptLst>
  <dgm:cxnLst>
    <dgm:cxn modelId="{D09C7C5B-70CD-4BED-9159-7401C8DFE168}" type="presOf" srcId="{D6154711-60EE-49A0-A6AE-C0082435B649}" destId="{A6A2C503-7424-4C8B-8316-59B7A83DC0E3}" srcOrd="0" destOrd="0" presId="urn:microsoft.com/office/officeart/2018/2/layout/IconLabelList"/>
    <dgm:cxn modelId="{F0C8D470-869F-4D85-A620-AFD56DCF7018}" srcId="{A2FE41F0-F28B-43F5-A2C4-B0B66E556AD7}" destId="{D6154711-60EE-49A0-A6AE-C0082435B649}" srcOrd="0" destOrd="0" parTransId="{4D8385E3-4E5E-4AB2-9754-002467013ECF}" sibTransId="{C533E76A-2880-43C7-9D91-EEF1DEF82740}"/>
    <dgm:cxn modelId="{F754ED79-A2EB-4D52-A950-A043E6257820}" type="presOf" srcId="{A2FE41F0-F28B-43F5-A2C4-B0B66E556AD7}" destId="{D47968C4-4E7C-4BDC-A739-4C801BA70248}" srcOrd="0" destOrd="0" presId="urn:microsoft.com/office/officeart/2018/2/layout/IconLabelList"/>
    <dgm:cxn modelId="{515A7CD0-4BCF-41E9-80A6-986364E6A9C9}" type="presOf" srcId="{13DCA5AF-309D-43C9-9BAE-D4D407DF12A9}" destId="{0E655BCD-0611-410D-95D2-8E351AB7A3C4}" srcOrd="0" destOrd="0" presId="urn:microsoft.com/office/officeart/2018/2/layout/IconLabelList"/>
    <dgm:cxn modelId="{BC7F15E1-C868-4818-8FA0-01CCB8F4FDC9}" srcId="{A2FE41F0-F28B-43F5-A2C4-B0B66E556AD7}" destId="{13DCA5AF-309D-43C9-9BAE-D4D407DF12A9}" srcOrd="1" destOrd="0" parTransId="{671C1D23-6493-4E5A-98A1-ABA34F7AE81D}" sibTransId="{EB9F3B4E-26B2-4AAD-A117-F40E4A8319B0}"/>
    <dgm:cxn modelId="{D6C5F39A-E90E-485E-B21B-291C170EB976}" type="presParOf" srcId="{D47968C4-4E7C-4BDC-A739-4C801BA70248}" destId="{6E743F08-56EA-4D39-8215-2B49CE921C36}" srcOrd="0" destOrd="0" presId="urn:microsoft.com/office/officeart/2018/2/layout/IconLabelList"/>
    <dgm:cxn modelId="{FB063576-F7CA-4EEB-9C29-BA5E9AB94143}" type="presParOf" srcId="{6E743F08-56EA-4D39-8215-2B49CE921C36}" destId="{93216ADE-49D0-4610-801F-590375187712}" srcOrd="0" destOrd="0" presId="urn:microsoft.com/office/officeart/2018/2/layout/IconLabelList"/>
    <dgm:cxn modelId="{E891079B-9184-4C59-A210-F4DAF1D87091}" type="presParOf" srcId="{6E743F08-56EA-4D39-8215-2B49CE921C36}" destId="{343061E7-513A-4362-A924-870891C68DE5}" srcOrd="1" destOrd="0" presId="urn:microsoft.com/office/officeart/2018/2/layout/IconLabelList"/>
    <dgm:cxn modelId="{D2A5488F-5BEA-413C-AEA6-6CCF12F85E27}" type="presParOf" srcId="{6E743F08-56EA-4D39-8215-2B49CE921C36}" destId="{A6A2C503-7424-4C8B-8316-59B7A83DC0E3}" srcOrd="2" destOrd="0" presId="urn:microsoft.com/office/officeart/2018/2/layout/IconLabelList"/>
    <dgm:cxn modelId="{47C17689-9D6B-44D7-A154-AB47A7A1E340}" type="presParOf" srcId="{D47968C4-4E7C-4BDC-A739-4C801BA70248}" destId="{A4DDA143-10F8-4407-BEB3-29CF0744F1BE}" srcOrd="1" destOrd="0" presId="urn:microsoft.com/office/officeart/2018/2/layout/IconLabelList"/>
    <dgm:cxn modelId="{FA7FC4C1-40BE-4A2F-A9BE-5AD19AA3A712}" type="presParOf" srcId="{D47968C4-4E7C-4BDC-A739-4C801BA70248}" destId="{1E21BBC7-2C83-47D4-9320-DFF3FD95A695}" srcOrd="2" destOrd="0" presId="urn:microsoft.com/office/officeart/2018/2/layout/IconLabelList"/>
    <dgm:cxn modelId="{7BF347E4-9AB5-498D-AAB4-2E07A448629E}" type="presParOf" srcId="{1E21BBC7-2C83-47D4-9320-DFF3FD95A695}" destId="{746CD934-0E73-4BB9-8B9F-3409556FA173}" srcOrd="0" destOrd="0" presId="urn:microsoft.com/office/officeart/2018/2/layout/IconLabelList"/>
    <dgm:cxn modelId="{3AC9A78E-38B6-437A-A877-1536763CF07D}" type="presParOf" srcId="{1E21BBC7-2C83-47D4-9320-DFF3FD95A695}" destId="{F8199AF6-BFB6-4171-9ACF-6C871148BAB2}" srcOrd="1" destOrd="0" presId="urn:microsoft.com/office/officeart/2018/2/layout/IconLabelList"/>
    <dgm:cxn modelId="{C023488A-6461-44D8-AE33-60526C0BBBC1}" type="presParOf" srcId="{1E21BBC7-2C83-47D4-9320-DFF3FD95A695}" destId="{0E655BCD-0611-410D-95D2-8E351AB7A3C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DF1468-D983-4147-BA1D-6236DA491B23}"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5E623E87-9F19-4965-8D75-43F5337E2E46}">
      <dgm:prSet/>
      <dgm:spPr/>
      <dgm:t>
        <a:bodyPr/>
        <a:lstStyle/>
        <a:p>
          <a:r>
            <a:rPr lang="en-US"/>
            <a:t>All previous Page Replacement Algos ( FIFO, LFU, MFU, Optimal ) are local page replacement algorithms. </a:t>
          </a:r>
        </a:p>
      </dgm:t>
    </dgm:pt>
    <dgm:pt modelId="{97B07BE5-B3C5-4C88-AD14-D6B3DF9C8209}" type="parTrans" cxnId="{24C1A5CC-ADE6-47B3-B6E3-DECF40ACC3F9}">
      <dgm:prSet/>
      <dgm:spPr/>
      <dgm:t>
        <a:bodyPr/>
        <a:lstStyle/>
        <a:p>
          <a:endParaRPr lang="en-US"/>
        </a:p>
      </dgm:t>
    </dgm:pt>
    <dgm:pt modelId="{C8F5A157-D5BF-4131-BF17-17D3E021D116}" type="sibTrans" cxnId="{24C1A5CC-ADE6-47B3-B6E3-DECF40ACC3F9}">
      <dgm:prSet/>
      <dgm:spPr/>
      <dgm:t>
        <a:bodyPr/>
        <a:lstStyle/>
        <a:p>
          <a:endParaRPr lang="en-US"/>
        </a:p>
      </dgm:t>
    </dgm:pt>
    <dgm:pt modelId="{A016A811-CC3A-470D-B04D-67FA49C666EE}">
      <dgm:prSet/>
      <dgm:spPr/>
      <dgm:t>
        <a:bodyPr/>
        <a:lstStyle/>
        <a:p>
          <a:r>
            <a:rPr lang="en-US"/>
            <a:t>The algos can lead to Thrashing</a:t>
          </a:r>
        </a:p>
      </dgm:t>
    </dgm:pt>
    <dgm:pt modelId="{D90F1159-98CA-46BB-8723-95D1652FE2EC}" type="parTrans" cxnId="{584661C4-9E79-4C32-BDD0-795A7C735FD2}">
      <dgm:prSet/>
      <dgm:spPr/>
      <dgm:t>
        <a:bodyPr/>
        <a:lstStyle/>
        <a:p>
          <a:endParaRPr lang="en-US"/>
        </a:p>
      </dgm:t>
    </dgm:pt>
    <dgm:pt modelId="{A4754006-D467-40D3-9015-35AE7A89228A}" type="sibTrans" cxnId="{584661C4-9E79-4C32-BDD0-795A7C735FD2}">
      <dgm:prSet/>
      <dgm:spPr/>
      <dgm:t>
        <a:bodyPr/>
        <a:lstStyle/>
        <a:p>
          <a:endParaRPr lang="en-US"/>
        </a:p>
      </dgm:t>
    </dgm:pt>
    <dgm:pt modelId="{FE406B55-7A51-41DF-A1B6-34BDD7306CDF}">
      <dgm:prSet/>
      <dgm:spPr/>
      <dgm:t>
        <a:bodyPr/>
        <a:lstStyle/>
        <a:p>
          <a:r>
            <a:rPr lang="en-US"/>
            <a:t>The Working Set model is based on pages referenced in the most recent Delta</a:t>
          </a:r>
        </a:p>
      </dgm:t>
    </dgm:pt>
    <dgm:pt modelId="{7F9D82F6-CBB9-470C-8CAA-9D8B46CE65D0}" type="parTrans" cxnId="{9CB17A32-C11C-4B63-A0BD-0D14E7112176}">
      <dgm:prSet/>
      <dgm:spPr/>
      <dgm:t>
        <a:bodyPr/>
        <a:lstStyle/>
        <a:p>
          <a:endParaRPr lang="en-US"/>
        </a:p>
      </dgm:t>
    </dgm:pt>
    <dgm:pt modelId="{7CE31E6B-F3E4-4465-88A8-8B8DE6123AFC}" type="sibTrans" cxnId="{9CB17A32-C11C-4B63-A0BD-0D14E7112176}">
      <dgm:prSet/>
      <dgm:spPr/>
      <dgm:t>
        <a:bodyPr/>
        <a:lstStyle/>
        <a:p>
          <a:endParaRPr lang="en-US"/>
        </a:p>
      </dgm:t>
    </dgm:pt>
    <dgm:pt modelId="{4EF7195B-A989-4C73-B4A3-0EAE43EF2EF3}">
      <dgm:prSet/>
      <dgm:spPr/>
      <dgm:t>
        <a:bodyPr/>
        <a:lstStyle/>
        <a:p>
          <a:r>
            <a:rPr lang="en-US"/>
            <a:t>If a page is being used, it will be in the working set, If it is not, it will be labeled with delta time units after its time reference</a:t>
          </a:r>
        </a:p>
      </dgm:t>
    </dgm:pt>
    <dgm:pt modelId="{EFC45F90-69B0-48BD-87D6-307794CE1EE1}" type="parTrans" cxnId="{7C31F66C-B2A5-4AAC-A217-55592A06BE6E}">
      <dgm:prSet/>
      <dgm:spPr/>
      <dgm:t>
        <a:bodyPr/>
        <a:lstStyle/>
        <a:p>
          <a:endParaRPr lang="en-US"/>
        </a:p>
      </dgm:t>
    </dgm:pt>
    <dgm:pt modelId="{64109265-3231-4695-BB66-D563AEE699AB}" type="sibTrans" cxnId="{7C31F66C-B2A5-4AAC-A217-55592A06BE6E}">
      <dgm:prSet/>
      <dgm:spPr/>
      <dgm:t>
        <a:bodyPr/>
        <a:lstStyle/>
        <a:p>
          <a:endParaRPr lang="en-US"/>
        </a:p>
      </dgm:t>
    </dgm:pt>
    <dgm:pt modelId="{4BD53D63-1011-4C95-A6B4-A4FB0724B64B}">
      <dgm:prSet/>
      <dgm:spPr/>
      <dgm:t>
        <a:bodyPr/>
        <a:lstStyle/>
        <a:p>
          <a:r>
            <a:rPr lang="en-US"/>
            <a:t>Working set is a reference to its locality ( approximation )</a:t>
          </a:r>
        </a:p>
      </dgm:t>
    </dgm:pt>
    <dgm:pt modelId="{3FF33BEF-D9D0-4391-A1C5-E682F33FFB5E}" type="parTrans" cxnId="{23803200-E8DB-4E91-88C8-6778CF2F5E0B}">
      <dgm:prSet/>
      <dgm:spPr/>
      <dgm:t>
        <a:bodyPr/>
        <a:lstStyle/>
        <a:p>
          <a:endParaRPr lang="en-US"/>
        </a:p>
      </dgm:t>
    </dgm:pt>
    <dgm:pt modelId="{9102A5E6-E6B1-4841-A033-B5DAC2EA3B87}" type="sibTrans" cxnId="{23803200-E8DB-4E91-88C8-6778CF2F5E0B}">
      <dgm:prSet/>
      <dgm:spPr/>
      <dgm:t>
        <a:bodyPr/>
        <a:lstStyle/>
        <a:p>
          <a:endParaRPr lang="en-US"/>
        </a:p>
      </dgm:t>
    </dgm:pt>
    <dgm:pt modelId="{7D2BE8EA-BE9C-F046-A23B-0DBC9EE73BCA}" type="pres">
      <dgm:prSet presAssocID="{02DF1468-D983-4147-BA1D-6236DA491B23}" presName="diagram" presStyleCnt="0">
        <dgm:presLayoutVars>
          <dgm:dir/>
          <dgm:resizeHandles val="exact"/>
        </dgm:presLayoutVars>
      </dgm:prSet>
      <dgm:spPr/>
    </dgm:pt>
    <dgm:pt modelId="{45D014F0-A08C-2645-9473-5F5F011F3504}" type="pres">
      <dgm:prSet presAssocID="{5E623E87-9F19-4965-8D75-43F5337E2E46}" presName="node" presStyleLbl="node1" presStyleIdx="0" presStyleCnt="5">
        <dgm:presLayoutVars>
          <dgm:bulletEnabled val="1"/>
        </dgm:presLayoutVars>
      </dgm:prSet>
      <dgm:spPr/>
    </dgm:pt>
    <dgm:pt modelId="{F1F3AB5E-DBFD-FA49-8253-5C328767ACB1}" type="pres">
      <dgm:prSet presAssocID="{C8F5A157-D5BF-4131-BF17-17D3E021D116}" presName="sibTrans" presStyleCnt="0"/>
      <dgm:spPr/>
    </dgm:pt>
    <dgm:pt modelId="{E08746F6-3C95-3043-B2C2-E150289EDECA}" type="pres">
      <dgm:prSet presAssocID="{A016A811-CC3A-470D-B04D-67FA49C666EE}" presName="node" presStyleLbl="node1" presStyleIdx="1" presStyleCnt="5">
        <dgm:presLayoutVars>
          <dgm:bulletEnabled val="1"/>
        </dgm:presLayoutVars>
      </dgm:prSet>
      <dgm:spPr/>
    </dgm:pt>
    <dgm:pt modelId="{1B237E15-C519-A149-9656-B94DC2B53DAD}" type="pres">
      <dgm:prSet presAssocID="{A4754006-D467-40D3-9015-35AE7A89228A}" presName="sibTrans" presStyleCnt="0"/>
      <dgm:spPr/>
    </dgm:pt>
    <dgm:pt modelId="{F9C3E6C3-FB1F-AD4B-A482-119F404313F3}" type="pres">
      <dgm:prSet presAssocID="{FE406B55-7A51-41DF-A1B6-34BDD7306CDF}" presName="node" presStyleLbl="node1" presStyleIdx="2" presStyleCnt="5">
        <dgm:presLayoutVars>
          <dgm:bulletEnabled val="1"/>
        </dgm:presLayoutVars>
      </dgm:prSet>
      <dgm:spPr/>
    </dgm:pt>
    <dgm:pt modelId="{BB380F92-15A7-6644-AC59-42A41EF8A4CF}" type="pres">
      <dgm:prSet presAssocID="{7CE31E6B-F3E4-4465-88A8-8B8DE6123AFC}" presName="sibTrans" presStyleCnt="0"/>
      <dgm:spPr/>
    </dgm:pt>
    <dgm:pt modelId="{D5D8E6EC-8760-3748-95F5-C406D1E98FE5}" type="pres">
      <dgm:prSet presAssocID="{4EF7195B-A989-4C73-B4A3-0EAE43EF2EF3}" presName="node" presStyleLbl="node1" presStyleIdx="3" presStyleCnt="5">
        <dgm:presLayoutVars>
          <dgm:bulletEnabled val="1"/>
        </dgm:presLayoutVars>
      </dgm:prSet>
      <dgm:spPr/>
    </dgm:pt>
    <dgm:pt modelId="{9A8C1588-150D-D746-97A7-4E4F97A69E6B}" type="pres">
      <dgm:prSet presAssocID="{64109265-3231-4695-BB66-D563AEE699AB}" presName="sibTrans" presStyleCnt="0"/>
      <dgm:spPr/>
    </dgm:pt>
    <dgm:pt modelId="{386F4C5A-A25C-334D-B3C5-176CCF117906}" type="pres">
      <dgm:prSet presAssocID="{4BD53D63-1011-4C95-A6B4-A4FB0724B64B}" presName="node" presStyleLbl="node1" presStyleIdx="4" presStyleCnt="5">
        <dgm:presLayoutVars>
          <dgm:bulletEnabled val="1"/>
        </dgm:presLayoutVars>
      </dgm:prSet>
      <dgm:spPr/>
    </dgm:pt>
  </dgm:ptLst>
  <dgm:cxnLst>
    <dgm:cxn modelId="{23803200-E8DB-4E91-88C8-6778CF2F5E0B}" srcId="{02DF1468-D983-4147-BA1D-6236DA491B23}" destId="{4BD53D63-1011-4C95-A6B4-A4FB0724B64B}" srcOrd="4" destOrd="0" parTransId="{3FF33BEF-D9D0-4391-A1C5-E682F33FFB5E}" sibTransId="{9102A5E6-E6B1-4841-A033-B5DAC2EA3B87}"/>
    <dgm:cxn modelId="{9CB17A32-C11C-4B63-A0BD-0D14E7112176}" srcId="{02DF1468-D983-4147-BA1D-6236DA491B23}" destId="{FE406B55-7A51-41DF-A1B6-34BDD7306CDF}" srcOrd="2" destOrd="0" parTransId="{7F9D82F6-CBB9-470C-8CAA-9D8B46CE65D0}" sibTransId="{7CE31E6B-F3E4-4465-88A8-8B8DE6123AFC}"/>
    <dgm:cxn modelId="{0C9F264E-BEB8-874C-889E-E52D025B7400}" type="presOf" srcId="{FE406B55-7A51-41DF-A1B6-34BDD7306CDF}" destId="{F9C3E6C3-FB1F-AD4B-A482-119F404313F3}" srcOrd="0" destOrd="0" presId="urn:microsoft.com/office/officeart/2005/8/layout/default"/>
    <dgm:cxn modelId="{AE031767-72AF-0E49-8443-1F9D118FD338}" type="presOf" srcId="{A016A811-CC3A-470D-B04D-67FA49C666EE}" destId="{E08746F6-3C95-3043-B2C2-E150289EDECA}" srcOrd="0" destOrd="0" presId="urn:microsoft.com/office/officeart/2005/8/layout/default"/>
    <dgm:cxn modelId="{7C31F66C-B2A5-4AAC-A217-55592A06BE6E}" srcId="{02DF1468-D983-4147-BA1D-6236DA491B23}" destId="{4EF7195B-A989-4C73-B4A3-0EAE43EF2EF3}" srcOrd="3" destOrd="0" parTransId="{EFC45F90-69B0-48BD-87D6-307794CE1EE1}" sibTransId="{64109265-3231-4695-BB66-D563AEE699AB}"/>
    <dgm:cxn modelId="{42AE3DB2-6847-4046-8267-F837150B1684}" type="presOf" srcId="{02DF1468-D983-4147-BA1D-6236DA491B23}" destId="{7D2BE8EA-BE9C-F046-A23B-0DBC9EE73BCA}" srcOrd="0" destOrd="0" presId="urn:microsoft.com/office/officeart/2005/8/layout/default"/>
    <dgm:cxn modelId="{05FE2EB6-4BE0-D646-944D-74BB48CDE295}" type="presOf" srcId="{4BD53D63-1011-4C95-A6B4-A4FB0724B64B}" destId="{386F4C5A-A25C-334D-B3C5-176CCF117906}" srcOrd="0" destOrd="0" presId="urn:microsoft.com/office/officeart/2005/8/layout/default"/>
    <dgm:cxn modelId="{584661C4-9E79-4C32-BDD0-795A7C735FD2}" srcId="{02DF1468-D983-4147-BA1D-6236DA491B23}" destId="{A016A811-CC3A-470D-B04D-67FA49C666EE}" srcOrd="1" destOrd="0" parTransId="{D90F1159-98CA-46BB-8723-95D1652FE2EC}" sibTransId="{A4754006-D467-40D3-9015-35AE7A89228A}"/>
    <dgm:cxn modelId="{24C1A5CC-ADE6-47B3-B6E3-DECF40ACC3F9}" srcId="{02DF1468-D983-4147-BA1D-6236DA491B23}" destId="{5E623E87-9F19-4965-8D75-43F5337E2E46}" srcOrd="0" destOrd="0" parTransId="{97B07BE5-B3C5-4C88-AD14-D6B3DF9C8209}" sibTransId="{C8F5A157-D5BF-4131-BF17-17D3E021D116}"/>
    <dgm:cxn modelId="{AD9FE1E4-37CC-9E45-BD10-F6A624C92440}" type="presOf" srcId="{5E623E87-9F19-4965-8D75-43F5337E2E46}" destId="{45D014F0-A08C-2645-9473-5F5F011F3504}" srcOrd="0" destOrd="0" presId="urn:microsoft.com/office/officeart/2005/8/layout/default"/>
    <dgm:cxn modelId="{2AC5E4F2-B0CF-5D44-A46C-9F7593943778}" type="presOf" srcId="{4EF7195B-A989-4C73-B4A3-0EAE43EF2EF3}" destId="{D5D8E6EC-8760-3748-95F5-C406D1E98FE5}" srcOrd="0" destOrd="0" presId="urn:microsoft.com/office/officeart/2005/8/layout/default"/>
    <dgm:cxn modelId="{68D03DAF-94E0-7C49-9210-1A2627767D92}" type="presParOf" srcId="{7D2BE8EA-BE9C-F046-A23B-0DBC9EE73BCA}" destId="{45D014F0-A08C-2645-9473-5F5F011F3504}" srcOrd="0" destOrd="0" presId="urn:microsoft.com/office/officeart/2005/8/layout/default"/>
    <dgm:cxn modelId="{149BFA03-F233-F649-AED4-C79F8AB47225}" type="presParOf" srcId="{7D2BE8EA-BE9C-F046-A23B-0DBC9EE73BCA}" destId="{F1F3AB5E-DBFD-FA49-8253-5C328767ACB1}" srcOrd="1" destOrd="0" presId="urn:microsoft.com/office/officeart/2005/8/layout/default"/>
    <dgm:cxn modelId="{67AE424C-54E6-854D-A6CF-974783C13871}" type="presParOf" srcId="{7D2BE8EA-BE9C-F046-A23B-0DBC9EE73BCA}" destId="{E08746F6-3C95-3043-B2C2-E150289EDECA}" srcOrd="2" destOrd="0" presId="urn:microsoft.com/office/officeart/2005/8/layout/default"/>
    <dgm:cxn modelId="{8B8D594B-2C4B-BC4A-818F-5D99784B4558}" type="presParOf" srcId="{7D2BE8EA-BE9C-F046-A23B-0DBC9EE73BCA}" destId="{1B237E15-C519-A149-9656-B94DC2B53DAD}" srcOrd="3" destOrd="0" presId="urn:microsoft.com/office/officeart/2005/8/layout/default"/>
    <dgm:cxn modelId="{5131BF48-006E-C94C-8A74-AB4959CE0F03}" type="presParOf" srcId="{7D2BE8EA-BE9C-F046-A23B-0DBC9EE73BCA}" destId="{F9C3E6C3-FB1F-AD4B-A482-119F404313F3}" srcOrd="4" destOrd="0" presId="urn:microsoft.com/office/officeart/2005/8/layout/default"/>
    <dgm:cxn modelId="{1642A4D5-7B1C-434D-8B52-1FDEBD82675F}" type="presParOf" srcId="{7D2BE8EA-BE9C-F046-A23B-0DBC9EE73BCA}" destId="{BB380F92-15A7-6644-AC59-42A41EF8A4CF}" srcOrd="5" destOrd="0" presId="urn:microsoft.com/office/officeart/2005/8/layout/default"/>
    <dgm:cxn modelId="{59FFE795-E4F5-524D-958D-83A8FC1C3F7A}" type="presParOf" srcId="{7D2BE8EA-BE9C-F046-A23B-0DBC9EE73BCA}" destId="{D5D8E6EC-8760-3748-95F5-C406D1E98FE5}" srcOrd="6" destOrd="0" presId="urn:microsoft.com/office/officeart/2005/8/layout/default"/>
    <dgm:cxn modelId="{BBE3A53C-B5F9-7744-AC44-52936BAE42AF}" type="presParOf" srcId="{7D2BE8EA-BE9C-F046-A23B-0DBC9EE73BCA}" destId="{9A8C1588-150D-D746-97A7-4E4F97A69E6B}" srcOrd="7" destOrd="0" presId="urn:microsoft.com/office/officeart/2005/8/layout/default"/>
    <dgm:cxn modelId="{E22C6D1A-5F2C-B845-9DF4-E1C894AF18CC}" type="presParOf" srcId="{7D2BE8EA-BE9C-F046-A23B-0DBC9EE73BCA}" destId="{386F4C5A-A25C-334D-B3C5-176CCF117906}"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716D6-92C3-B640-86DA-489837D784A4}">
      <dsp:nvSpPr>
        <dsp:cNvPr id="0" name=""/>
        <dsp:cNvSpPr/>
      </dsp:nvSpPr>
      <dsp:spPr>
        <a:xfrm>
          <a:off x="0" y="412562"/>
          <a:ext cx="6692748" cy="72540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 classical allocation model where a system design consecutive memory blocks ( consecutive addresses ) to a process</a:t>
          </a:r>
        </a:p>
      </dsp:txBody>
      <dsp:txXfrm>
        <a:off x="35411" y="447973"/>
        <a:ext cx="6621926" cy="654578"/>
      </dsp:txXfrm>
    </dsp:sp>
    <dsp:sp modelId="{E93F4A20-50F2-F142-8953-AFEC18F402E3}">
      <dsp:nvSpPr>
        <dsp:cNvPr id="0" name=""/>
        <dsp:cNvSpPr/>
      </dsp:nvSpPr>
      <dsp:spPr>
        <a:xfrm>
          <a:off x="0" y="1195562"/>
          <a:ext cx="6692748" cy="725400"/>
        </a:xfrm>
        <a:prstGeom prst="roundRect">
          <a:avLst/>
        </a:prstGeom>
        <a:gradFill rotWithShape="0">
          <a:gsLst>
            <a:gs pos="0">
              <a:schemeClr val="accent2">
                <a:hueOff val="-734515"/>
                <a:satOff val="-16247"/>
                <a:lumOff val="-3235"/>
                <a:alphaOff val="0"/>
                <a:tint val="94000"/>
                <a:satMod val="105000"/>
                <a:lumMod val="102000"/>
              </a:schemeClr>
            </a:gs>
            <a:gs pos="100000">
              <a:schemeClr val="accent2">
                <a:hueOff val="-734515"/>
                <a:satOff val="-16247"/>
                <a:lumOff val="-323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One of the oldest methods</a:t>
          </a:r>
        </a:p>
      </dsp:txBody>
      <dsp:txXfrm>
        <a:off x="35411" y="1230973"/>
        <a:ext cx="6621926" cy="654578"/>
      </dsp:txXfrm>
    </dsp:sp>
    <dsp:sp modelId="{71EA4BF9-9D8D-CD4B-BB1D-96948DD0F50F}">
      <dsp:nvSpPr>
        <dsp:cNvPr id="0" name=""/>
        <dsp:cNvSpPr/>
      </dsp:nvSpPr>
      <dsp:spPr>
        <a:xfrm>
          <a:off x="0" y="1978562"/>
          <a:ext cx="6692748" cy="725400"/>
        </a:xfrm>
        <a:prstGeom prst="roundRect">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How does it work? </a:t>
          </a:r>
        </a:p>
      </dsp:txBody>
      <dsp:txXfrm>
        <a:off x="35411" y="2013973"/>
        <a:ext cx="6621926" cy="654578"/>
      </dsp:txXfrm>
    </dsp:sp>
    <dsp:sp modelId="{8C2B1FF3-F715-7D48-9834-4528ED26EEC3}">
      <dsp:nvSpPr>
        <dsp:cNvPr id="0" name=""/>
        <dsp:cNvSpPr/>
      </dsp:nvSpPr>
      <dsp:spPr>
        <a:xfrm>
          <a:off x="0" y="2703962"/>
          <a:ext cx="6692748"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49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When a process needs to execute, it requests memory.</a:t>
          </a:r>
        </a:p>
        <a:p>
          <a:pPr marL="171450" lvl="1" indent="-171450" algn="l" defTabSz="711200">
            <a:lnSpc>
              <a:spcPct val="90000"/>
            </a:lnSpc>
            <a:spcBef>
              <a:spcPct val="0"/>
            </a:spcBef>
            <a:spcAft>
              <a:spcPct val="20000"/>
            </a:spcAft>
            <a:buChar char="•"/>
          </a:pPr>
          <a:r>
            <a:rPr lang="en-US" sz="1600" kern="1200"/>
            <a:t>The size of the process is compared with the amount available to that process. </a:t>
          </a:r>
        </a:p>
        <a:p>
          <a:pPr marL="171450" lvl="1" indent="-171450" algn="l" defTabSz="711200">
            <a:lnSpc>
              <a:spcPct val="90000"/>
            </a:lnSpc>
            <a:spcBef>
              <a:spcPct val="0"/>
            </a:spcBef>
            <a:spcAft>
              <a:spcPct val="20000"/>
            </a:spcAft>
            <a:buChar char="•"/>
          </a:pPr>
          <a:r>
            <a:rPr lang="en-US" sz="1600" kern="1200"/>
            <a:t>When enough is found, the memory is allocated and the process is free to execute</a:t>
          </a:r>
        </a:p>
      </dsp:txBody>
      <dsp:txXfrm>
        <a:off x="0" y="2703962"/>
        <a:ext cx="6692748" cy="1138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34EA5-8AB0-4602-B0EB-B0A9574160F3}">
      <dsp:nvSpPr>
        <dsp:cNvPr id="0" name=""/>
        <dsp:cNvSpPr/>
      </dsp:nvSpPr>
      <dsp:spPr>
        <a:xfrm>
          <a:off x="0" y="437"/>
          <a:ext cx="9905999" cy="10239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894E5A-37C8-4D3A-81F7-22D122E1F934}">
      <dsp:nvSpPr>
        <dsp:cNvPr id="0" name=""/>
        <dsp:cNvSpPr/>
      </dsp:nvSpPr>
      <dsp:spPr>
        <a:xfrm>
          <a:off x="309757" y="230835"/>
          <a:ext cx="563196" cy="5631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CA56AD-8F5B-4F65-99F9-D34950BE6C95}">
      <dsp:nvSpPr>
        <dsp:cNvPr id="0" name=""/>
        <dsp:cNvSpPr/>
      </dsp:nvSpPr>
      <dsp:spPr>
        <a:xfrm>
          <a:off x="1182711" y="437"/>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marL="0" lvl="0" indent="0" algn="l" defTabSz="1111250">
            <a:lnSpc>
              <a:spcPct val="90000"/>
            </a:lnSpc>
            <a:spcBef>
              <a:spcPct val="0"/>
            </a:spcBef>
            <a:spcAft>
              <a:spcPct val="35000"/>
            </a:spcAft>
            <a:buNone/>
          </a:pPr>
          <a:r>
            <a:rPr lang="en-US" sz="2500" kern="1200"/>
            <a:t>Works with the help of 2 registers knows as the base and the limit</a:t>
          </a:r>
        </a:p>
      </dsp:txBody>
      <dsp:txXfrm>
        <a:off x="1182711" y="437"/>
        <a:ext cx="8723287" cy="1023992"/>
      </dsp:txXfrm>
    </dsp:sp>
    <dsp:sp modelId="{E942E1D9-6AE2-4215-A5C9-5DCC108E9EAC}">
      <dsp:nvSpPr>
        <dsp:cNvPr id="0" name=""/>
        <dsp:cNvSpPr/>
      </dsp:nvSpPr>
      <dsp:spPr>
        <a:xfrm>
          <a:off x="0" y="1280428"/>
          <a:ext cx="9905999" cy="10239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6D8120-452D-4188-A52D-B14B79C8D589}">
      <dsp:nvSpPr>
        <dsp:cNvPr id="0" name=""/>
        <dsp:cNvSpPr/>
      </dsp:nvSpPr>
      <dsp:spPr>
        <a:xfrm>
          <a:off x="309757" y="1510826"/>
          <a:ext cx="563196" cy="5631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F09B15-EAF1-42EA-8EF9-18A239FBA012}">
      <dsp:nvSpPr>
        <dsp:cNvPr id="0" name=""/>
        <dsp:cNvSpPr/>
      </dsp:nvSpPr>
      <dsp:spPr>
        <a:xfrm>
          <a:off x="1182711" y="1280428"/>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marL="0" lvl="0" indent="0" algn="l" defTabSz="1111250">
            <a:lnSpc>
              <a:spcPct val="90000"/>
            </a:lnSpc>
            <a:spcBef>
              <a:spcPct val="0"/>
            </a:spcBef>
            <a:spcAft>
              <a:spcPct val="35000"/>
            </a:spcAft>
            <a:buNone/>
          </a:pPr>
          <a:r>
            <a:rPr lang="en-US" sz="2500" kern="1200"/>
            <a:t>The Base register is the starting address of the memory location</a:t>
          </a:r>
        </a:p>
      </dsp:txBody>
      <dsp:txXfrm>
        <a:off x="1182711" y="1280428"/>
        <a:ext cx="8723287" cy="1023992"/>
      </dsp:txXfrm>
    </dsp:sp>
    <dsp:sp modelId="{1CEB1658-184C-44A2-904B-4B2BB4088C42}">
      <dsp:nvSpPr>
        <dsp:cNvPr id="0" name=""/>
        <dsp:cNvSpPr/>
      </dsp:nvSpPr>
      <dsp:spPr>
        <a:xfrm>
          <a:off x="0" y="2560419"/>
          <a:ext cx="9905999" cy="10239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69BABE-038F-47FC-8D93-F7311DDDE0D7}">
      <dsp:nvSpPr>
        <dsp:cNvPr id="0" name=""/>
        <dsp:cNvSpPr/>
      </dsp:nvSpPr>
      <dsp:spPr>
        <a:xfrm>
          <a:off x="309757" y="2790817"/>
          <a:ext cx="563196" cy="5631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6AED0F-7CB7-4862-9A01-D47A2CAB9ED7}">
      <dsp:nvSpPr>
        <dsp:cNvPr id="0" name=""/>
        <dsp:cNvSpPr/>
      </dsp:nvSpPr>
      <dsp:spPr>
        <a:xfrm>
          <a:off x="1182711" y="2560419"/>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marL="0" lvl="0" indent="0" algn="l" defTabSz="1111250">
            <a:lnSpc>
              <a:spcPct val="90000"/>
            </a:lnSpc>
            <a:spcBef>
              <a:spcPct val="0"/>
            </a:spcBef>
            <a:spcAft>
              <a:spcPct val="35000"/>
            </a:spcAft>
            <a:buNone/>
          </a:pPr>
          <a:r>
            <a:rPr lang="en-US" sz="2500" kern="1200"/>
            <a:t>The Limit register is the number of bytes consumed by the process</a:t>
          </a:r>
        </a:p>
      </dsp:txBody>
      <dsp:txXfrm>
        <a:off x="1182711" y="2560419"/>
        <a:ext cx="8723287" cy="1023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2B41CA-82F6-1643-8736-F74B287798E1}">
      <dsp:nvSpPr>
        <dsp:cNvPr id="0" name=""/>
        <dsp:cNvSpPr/>
      </dsp:nvSpPr>
      <dsp:spPr>
        <a:xfrm>
          <a:off x="0" y="473424"/>
          <a:ext cx="6692748" cy="155295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604012" rIns="519432"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a:t>Tends to be faster and easier for the OS to handle with less overhead</a:t>
          </a:r>
        </a:p>
      </dsp:txBody>
      <dsp:txXfrm>
        <a:off x="0" y="473424"/>
        <a:ext cx="6692748" cy="1552950"/>
      </dsp:txXfrm>
    </dsp:sp>
    <dsp:sp modelId="{5FCA949D-D43B-074E-BAC3-078C8C8F812F}">
      <dsp:nvSpPr>
        <dsp:cNvPr id="0" name=""/>
        <dsp:cNvSpPr/>
      </dsp:nvSpPr>
      <dsp:spPr>
        <a:xfrm>
          <a:off x="334637" y="45384"/>
          <a:ext cx="4684923" cy="85608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l" defTabSz="1289050">
            <a:lnSpc>
              <a:spcPct val="90000"/>
            </a:lnSpc>
            <a:spcBef>
              <a:spcPct val="0"/>
            </a:spcBef>
            <a:spcAft>
              <a:spcPct val="35000"/>
            </a:spcAft>
            <a:buNone/>
          </a:pPr>
          <a:r>
            <a:rPr lang="en-US" sz="2900" kern="1200"/>
            <a:t>Benefits</a:t>
          </a:r>
        </a:p>
      </dsp:txBody>
      <dsp:txXfrm>
        <a:off x="376427" y="87174"/>
        <a:ext cx="4601343" cy="772500"/>
      </dsp:txXfrm>
    </dsp:sp>
    <dsp:sp modelId="{A04D159D-04A6-9C4F-A7B0-BBAFECC034CC}">
      <dsp:nvSpPr>
        <dsp:cNvPr id="0" name=""/>
        <dsp:cNvSpPr/>
      </dsp:nvSpPr>
      <dsp:spPr>
        <a:xfrm>
          <a:off x="0" y="2611014"/>
          <a:ext cx="6692748" cy="1598625"/>
        </a:xfrm>
        <a:prstGeom prst="rect">
          <a:avLst/>
        </a:prstGeom>
        <a:solidFill>
          <a:schemeClr val="lt1">
            <a:alpha val="90000"/>
            <a:hueOff val="0"/>
            <a:satOff val="0"/>
            <a:lumOff val="0"/>
            <a:alphaOff val="0"/>
          </a:schemeClr>
        </a:solidFill>
        <a:ln w="9525" cap="flat" cmpd="sng" algn="ctr">
          <a:solidFill>
            <a:schemeClr val="accent2">
              <a:hueOff val="-1469031"/>
              <a:satOff val="-32495"/>
              <a:lumOff val="-647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19432" tIns="604012" rIns="519432"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a:t>Memory can be wasted this way</a:t>
          </a:r>
        </a:p>
        <a:p>
          <a:pPr marL="285750" lvl="1" indent="-285750" algn="l" defTabSz="1289050">
            <a:lnSpc>
              <a:spcPct val="90000"/>
            </a:lnSpc>
            <a:spcBef>
              <a:spcPct val="0"/>
            </a:spcBef>
            <a:spcAft>
              <a:spcPct val="15000"/>
            </a:spcAft>
            <a:buChar char="•"/>
          </a:pPr>
          <a:r>
            <a:rPr lang="en-US" sz="2900" kern="1200"/>
            <a:t>Can lead to longer execution</a:t>
          </a:r>
        </a:p>
      </dsp:txBody>
      <dsp:txXfrm>
        <a:off x="0" y="2611014"/>
        <a:ext cx="6692748" cy="1598625"/>
      </dsp:txXfrm>
    </dsp:sp>
    <dsp:sp modelId="{E39BD4D4-3070-5A49-8F2A-7BAC9695716D}">
      <dsp:nvSpPr>
        <dsp:cNvPr id="0" name=""/>
        <dsp:cNvSpPr/>
      </dsp:nvSpPr>
      <dsp:spPr>
        <a:xfrm>
          <a:off x="334637" y="2182974"/>
          <a:ext cx="4684923" cy="856080"/>
        </a:xfrm>
        <a:prstGeom prst="roundRect">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079" tIns="0" rIns="177079" bIns="0" numCol="1" spcCol="1270" anchor="ctr" anchorCtr="0">
          <a:noAutofit/>
        </a:bodyPr>
        <a:lstStyle/>
        <a:p>
          <a:pPr marL="0" lvl="0" indent="0" algn="l" defTabSz="1289050">
            <a:lnSpc>
              <a:spcPct val="90000"/>
            </a:lnSpc>
            <a:spcBef>
              <a:spcPct val="0"/>
            </a:spcBef>
            <a:spcAft>
              <a:spcPct val="35000"/>
            </a:spcAft>
            <a:buNone/>
          </a:pPr>
          <a:r>
            <a:rPr lang="en-US" sz="2900" kern="1200"/>
            <a:t>Drawbacks</a:t>
          </a:r>
        </a:p>
      </dsp:txBody>
      <dsp:txXfrm>
        <a:off x="376427" y="2224764"/>
        <a:ext cx="4601343" cy="77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271CD-574A-4197-94CC-AC4BDE4F1150}">
      <dsp:nvSpPr>
        <dsp:cNvPr id="0" name=""/>
        <dsp:cNvSpPr/>
      </dsp:nvSpPr>
      <dsp:spPr>
        <a:xfrm>
          <a:off x="0" y="437"/>
          <a:ext cx="9905999" cy="10239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8A93F8-9148-4BAE-8ABC-FDA78AA2BF9D}">
      <dsp:nvSpPr>
        <dsp:cNvPr id="0" name=""/>
        <dsp:cNvSpPr/>
      </dsp:nvSpPr>
      <dsp:spPr>
        <a:xfrm>
          <a:off x="309757" y="230835"/>
          <a:ext cx="563196" cy="5631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BAAA08-29AB-4E12-ADDB-F5698FE060FB}">
      <dsp:nvSpPr>
        <dsp:cNvPr id="0" name=""/>
        <dsp:cNvSpPr/>
      </dsp:nvSpPr>
      <dsp:spPr>
        <a:xfrm>
          <a:off x="1182711" y="437"/>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marL="0" lvl="0" indent="0" algn="l" defTabSz="1111250">
            <a:lnSpc>
              <a:spcPct val="90000"/>
            </a:lnSpc>
            <a:spcBef>
              <a:spcPct val="0"/>
            </a:spcBef>
            <a:spcAft>
              <a:spcPct val="35000"/>
            </a:spcAft>
            <a:buNone/>
          </a:pPr>
          <a:r>
            <a:rPr lang="en-US" sz="2500" kern="1200"/>
            <a:t>When processes are allocated and deallocated and starts to leave small free holes.</a:t>
          </a:r>
        </a:p>
      </dsp:txBody>
      <dsp:txXfrm>
        <a:off x="1182711" y="437"/>
        <a:ext cx="8723287" cy="1023992"/>
      </dsp:txXfrm>
    </dsp:sp>
    <dsp:sp modelId="{6912E737-38C4-4CFE-AC86-2482D26DB6DB}">
      <dsp:nvSpPr>
        <dsp:cNvPr id="0" name=""/>
        <dsp:cNvSpPr/>
      </dsp:nvSpPr>
      <dsp:spPr>
        <a:xfrm>
          <a:off x="0" y="1280428"/>
          <a:ext cx="9905999" cy="10239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53B18-1271-450C-AD14-DBE99E3B71A8}">
      <dsp:nvSpPr>
        <dsp:cNvPr id="0" name=""/>
        <dsp:cNvSpPr/>
      </dsp:nvSpPr>
      <dsp:spPr>
        <a:xfrm>
          <a:off x="309757" y="1510826"/>
          <a:ext cx="563196" cy="5631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0E5B6E-B3BD-4966-BC15-5F8C067FA72F}">
      <dsp:nvSpPr>
        <dsp:cNvPr id="0" name=""/>
        <dsp:cNvSpPr/>
      </dsp:nvSpPr>
      <dsp:spPr>
        <a:xfrm>
          <a:off x="1182711" y="1280428"/>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marL="0" lvl="0" indent="0" algn="l" defTabSz="1111250">
            <a:lnSpc>
              <a:spcPct val="90000"/>
            </a:lnSpc>
            <a:spcBef>
              <a:spcPct val="0"/>
            </a:spcBef>
            <a:spcAft>
              <a:spcPct val="35000"/>
            </a:spcAft>
            <a:buNone/>
          </a:pPr>
          <a:r>
            <a:rPr lang="en-US" sz="2500" kern="1200"/>
            <a:t>These holes can not be allocated to processes because they are not big enough</a:t>
          </a:r>
        </a:p>
      </dsp:txBody>
      <dsp:txXfrm>
        <a:off x="1182711" y="1280428"/>
        <a:ext cx="8723287" cy="1023992"/>
      </dsp:txXfrm>
    </dsp:sp>
    <dsp:sp modelId="{8EABB330-9EA2-4872-B123-9AE13B68A6DD}">
      <dsp:nvSpPr>
        <dsp:cNvPr id="0" name=""/>
        <dsp:cNvSpPr/>
      </dsp:nvSpPr>
      <dsp:spPr>
        <a:xfrm>
          <a:off x="0" y="2560419"/>
          <a:ext cx="9905999" cy="102399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7411AE-B706-413E-9747-86809E3617DA}">
      <dsp:nvSpPr>
        <dsp:cNvPr id="0" name=""/>
        <dsp:cNvSpPr/>
      </dsp:nvSpPr>
      <dsp:spPr>
        <a:xfrm>
          <a:off x="309757" y="2790817"/>
          <a:ext cx="563196" cy="5631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732251-DDA9-4115-98B4-4C554665CD0F}">
      <dsp:nvSpPr>
        <dsp:cNvPr id="0" name=""/>
        <dsp:cNvSpPr/>
      </dsp:nvSpPr>
      <dsp:spPr>
        <a:xfrm>
          <a:off x="1182711" y="2560419"/>
          <a:ext cx="8723287" cy="1023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373" tIns="108373" rIns="108373" bIns="108373" numCol="1" spcCol="1270" anchor="ctr" anchorCtr="0">
          <a:noAutofit/>
        </a:bodyPr>
        <a:lstStyle/>
        <a:p>
          <a:pPr marL="0" lvl="0" indent="0" algn="l" defTabSz="1111250">
            <a:lnSpc>
              <a:spcPct val="90000"/>
            </a:lnSpc>
            <a:spcBef>
              <a:spcPct val="0"/>
            </a:spcBef>
            <a:spcAft>
              <a:spcPct val="35000"/>
            </a:spcAft>
            <a:buNone/>
          </a:pPr>
          <a:r>
            <a:rPr lang="en-US" sz="2500" kern="1200"/>
            <a:t>To achieve a degree of multiprogramming, we must reduce waste generated by memory allocation</a:t>
          </a:r>
        </a:p>
      </dsp:txBody>
      <dsp:txXfrm>
        <a:off x="1182711" y="2560419"/>
        <a:ext cx="8723287" cy="10239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ECBB3-E743-42ED-9D71-60B9E8492509}">
      <dsp:nvSpPr>
        <dsp:cNvPr id="0" name=""/>
        <dsp:cNvSpPr/>
      </dsp:nvSpPr>
      <dsp:spPr>
        <a:xfrm>
          <a:off x="872040" y="825285"/>
          <a:ext cx="923990" cy="923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156049-1CA1-433B-BF92-87C4346FACAD}">
      <dsp:nvSpPr>
        <dsp:cNvPr id="0" name=""/>
        <dsp:cNvSpPr/>
      </dsp:nvSpPr>
      <dsp:spPr>
        <a:xfrm>
          <a:off x="307380" y="2039564"/>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Protects OS form user processes by using a relocation reg. and a limit reg. </a:t>
          </a:r>
        </a:p>
      </dsp:txBody>
      <dsp:txXfrm>
        <a:off x="307380" y="2039564"/>
        <a:ext cx="2053312" cy="720000"/>
      </dsp:txXfrm>
    </dsp:sp>
    <dsp:sp modelId="{C7BE6F17-5D2C-40E5-BB4F-5DBDE042D937}">
      <dsp:nvSpPr>
        <dsp:cNvPr id="0" name=""/>
        <dsp:cNvSpPr/>
      </dsp:nvSpPr>
      <dsp:spPr>
        <a:xfrm>
          <a:off x="3284683" y="825285"/>
          <a:ext cx="923990" cy="923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C6377E-6464-4AAF-8856-AA73D3B3ECA8}">
      <dsp:nvSpPr>
        <dsp:cNvPr id="0" name=""/>
        <dsp:cNvSpPr/>
      </dsp:nvSpPr>
      <dsp:spPr>
        <a:xfrm>
          <a:off x="2720022" y="2039564"/>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The relocation reg. has the value of the smallest physical address and the limit reg. has the range of the logical addresses</a:t>
          </a:r>
        </a:p>
      </dsp:txBody>
      <dsp:txXfrm>
        <a:off x="2720022" y="2039564"/>
        <a:ext cx="2053312" cy="720000"/>
      </dsp:txXfrm>
    </dsp:sp>
    <dsp:sp modelId="{28106852-ACC4-4962-92C4-FD230923134B}">
      <dsp:nvSpPr>
        <dsp:cNvPr id="0" name=""/>
        <dsp:cNvSpPr/>
      </dsp:nvSpPr>
      <dsp:spPr>
        <a:xfrm>
          <a:off x="5697325" y="825285"/>
          <a:ext cx="923990" cy="923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682A43-276B-4A55-9EAE-294FFC140B06}">
      <dsp:nvSpPr>
        <dsp:cNvPr id="0" name=""/>
        <dsp:cNvSpPr/>
      </dsp:nvSpPr>
      <dsp:spPr>
        <a:xfrm>
          <a:off x="5132664" y="2039564"/>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Logical address &lt; Limit reg. </a:t>
          </a:r>
        </a:p>
      </dsp:txBody>
      <dsp:txXfrm>
        <a:off x="5132664" y="2039564"/>
        <a:ext cx="2053312" cy="720000"/>
      </dsp:txXfrm>
    </dsp:sp>
    <dsp:sp modelId="{53F1DECA-F91F-4B22-AB5C-6F36D0E90660}">
      <dsp:nvSpPr>
        <dsp:cNvPr id="0" name=""/>
        <dsp:cNvSpPr/>
      </dsp:nvSpPr>
      <dsp:spPr>
        <a:xfrm>
          <a:off x="8109967" y="825285"/>
          <a:ext cx="923990" cy="923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F6461B-B73E-44C1-839D-ACE53B5A9085}">
      <dsp:nvSpPr>
        <dsp:cNvPr id="0" name=""/>
        <dsp:cNvSpPr/>
      </dsp:nvSpPr>
      <dsp:spPr>
        <a:xfrm>
          <a:off x="7545306" y="2039564"/>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MMU used to translate the value of the relocation reg. dynamically </a:t>
          </a:r>
        </a:p>
      </dsp:txBody>
      <dsp:txXfrm>
        <a:off x="7545306" y="2039564"/>
        <a:ext cx="205331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FB4EC-F884-49A7-8AE1-135A7492F952}">
      <dsp:nvSpPr>
        <dsp:cNvPr id="0" name=""/>
        <dsp:cNvSpPr/>
      </dsp:nvSpPr>
      <dsp:spPr>
        <a:xfrm>
          <a:off x="1442999" y="22516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9EC102-81ED-4566-A2C8-03067A55B597}">
      <dsp:nvSpPr>
        <dsp:cNvPr id="0" name=""/>
        <dsp:cNvSpPr/>
      </dsp:nvSpPr>
      <dsp:spPr>
        <a:xfrm>
          <a:off x="254999" y="263968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Pages replaced which have been recently been used. </a:t>
          </a:r>
        </a:p>
      </dsp:txBody>
      <dsp:txXfrm>
        <a:off x="254999" y="2639680"/>
        <a:ext cx="4320000" cy="720000"/>
      </dsp:txXfrm>
    </dsp:sp>
    <dsp:sp modelId="{8E6C1991-5A70-4F6D-9A06-E3FB0681F1B1}">
      <dsp:nvSpPr>
        <dsp:cNvPr id="0" name=""/>
        <dsp:cNvSpPr/>
      </dsp:nvSpPr>
      <dsp:spPr>
        <a:xfrm>
          <a:off x="6518999" y="22516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A2FE47-AECD-4A97-A13D-2FB9B5AC8E17}">
      <dsp:nvSpPr>
        <dsp:cNvPr id="0" name=""/>
        <dsp:cNvSpPr/>
      </dsp:nvSpPr>
      <dsp:spPr>
        <a:xfrm>
          <a:off x="5330999" y="263968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Beladys anomaly can occur with this algorithm</a:t>
          </a:r>
        </a:p>
      </dsp:txBody>
      <dsp:txXfrm>
        <a:off x="5330999" y="2639680"/>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16ADE-49D0-4610-801F-590375187712}">
      <dsp:nvSpPr>
        <dsp:cNvPr id="0" name=""/>
        <dsp:cNvSpPr/>
      </dsp:nvSpPr>
      <dsp:spPr>
        <a:xfrm>
          <a:off x="1443000" y="20373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A2C503-7424-4C8B-8316-59B7A83DC0E3}">
      <dsp:nvSpPr>
        <dsp:cNvPr id="0" name=""/>
        <dsp:cNvSpPr/>
      </dsp:nvSpPr>
      <dsp:spPr>
        <a:xfrm>
          <a:off x="255000" y="2617978"/>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The phenomenon in which increasing the number of page frames results in an increase in the number of page faults for certain memory access patterns. This phenomenon is commonly experienced when using the first-in first-out (FIFO) page replacement algorithm. </a:t>
          </a:r>
        </a:p>
      </dsp:txBody>
      <dsp:txXfrm>
        <a:off x="255000" y="2617978"/>
        <a:ext cx="4320000" cy="720000"/>
      </dsp:txXfrm>
    </dsp:sp>
    <dsp:sp modelId="{746CD934-0E73-4BB9-8B9F-3409556FA173}">
      <dsp:nvSpPr>
        <dsp:cNvPr id="0" name=""/>
        <dsp:cNvSpPr/>
      </dsp:nvSpPr>
      <dsp:spPr>
        <a:xfrm>
          <a:off x="6519000" y="20373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655BCD-0611-410D-95D2-8E351AB7A3C4}">
      <dsp:nvSpPr>
        <dsp:cNvPr id="0" name=""/>
        <dsp:cNvSpPr/>
      </dsp:nvSpPr>
      <dsp:spPr>
        <a:xfrm>
          <a:off x="5331000" y="2617978"/>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In FIFO, the page fault may or may not increase as the page frames increase, but in optimal and stack-based algorithms like LRU, as the page frames increase, the page fault decreases.</a:t>
          </a:r>
        </a:p>
      </dsp:txBody>
      <dsp:txXfrm>
        <a:off x="5331000" y="2617978"/>
        <a:ext cx="432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014F0-A08C-2645-9473-5F5F011F3504}">
      <dsp:nvSpPr>
        <dsp:cNvPr id="0" name=""/>
        <dsp:cNvSpPr/>
      </dsp:nvSpPr>
      <dsp:spPr>
        <a:xfrm>
          <a:off x="541734" y="348"/>
          <a:ext cx="2757040" cy="1654224"/>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All previous Page Replacement Algos ( FIFO, LFU, MFU, Optimal ) are local page replacement algorithms. </a:t>
          </a:r>
        </a:p>
      </dsp:txBody>
      <dsp:txXfrm>
        <a:off x="541734" y="348"/>
        <a:ext cx="2757040" cy="1654224"/>
      </dsp:txXfrm>
    </dsp:sp>
    <dsp:sp modelId="{E08746F6-3C95-3043-B2C2-E150289EDECA}">
      <dsp:nvSpPr>
        <dsp:cNvPr id="0" name=""/>
        <dsp:cNvSpPr/>
      </dsp:nvSpPr>
      <dsp:spPr>
        <a:xfrm>
          <a:off x="3574479" y="348"/>
          <a:ext cx="2757040" cy="1654224"/>
        </a:xfrm>
        <a:prstGeom prst="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algos can lead to Thrashing</a:t>
          </a:r>
        </a:p>
      </dsp:txBody>
      <dsp:txXfrm>
        <a:off x="3574479" y="348"/>
        <a:ext cx="2757040" cy="1654224"/>
      </dsp:txXfrm>
    </dsp:sp>
    <dsp:sp modelId="{F9C3E6C3-FB1F-AD4B-A482-119F404313F3}">
      <dsp:nvSpPr>
        <dsp:cNvPr id="0" name=""/>
        <dsp:cNvSpPr/>
      </dsp:nvSpPr>
      <dsp:spPr>
        <a:xfrm>
          <a:off x="6607223" y="348"/>
          <a:ext cx="2757040" cy="1654224"/>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Working Set model is based on pages referenced in the most recent Delta</a:t>
          </a:r>
        </a:p>
      </dsp:txBody>
      <dsp:txXfrm>
        <a:off x="6607223" y="348"/>
        <a:ext cx="2757040" cy="1654224"/>
      </dsp:txXfrm>
    </dsp:sp>
    <dsp:sp modelId="{D5D8E6EC-8760-3748-95F5-C406D1E98FE5}">
      <dsp:nvSpPr>
        <dsp:cNvPr id="0" name=""/>
        <dsp:cNvSpPr/>
      </dsp:nvSpPr>
      <dsp:spPr>
        <a:xfrm>
          <a:off x="2058106" y="1930277"/>
          <a:ext cx="2757040" cy="1654224"/>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If a page is being used, it will be in the working set, If it is not, it will be labeled with delta time units after its time reference</a:t>
          </a:r>
        </a:p>
      </dsp:txBody>
      <dsp:txXfrm>
        <a:off x="2058106" y="1930277"/>
        <a:ext cx="2757040" cy="1654224"/>
      </dsp:txXfrm>
    </dsp:sp>
    <dsp:sp modelId="{386F4C5A-A25C-334D-B3C5-176CCF117906}">
      <dsp:nvSpPr>
        <dsp:cNvPr id="0" name=""/>
        <dsp:cNvSpPr/>
      </dsp:nvSpPr>
      <dsp:spPr>
        <a:xfrm>
          <a:off x="5090851" y="1930277"/>
          <a:ext cx="2757040" cy="1654224"/>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Working set is a reference to its locality ( approximation )</a:t>
          </a:r>
        </a:p>
      </dsp:txBody>
      <dsp:txXfrm>
        <a:off x="5090851" y="1930277"/>
        <a:ext cx="2757040" cy="16542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7/15/22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7/15/22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AE9BE589-0CF1-B0F8-B664-BCD58AA1D619}"/>
              </a:ext>
            </a:extLst>
          </p:cNvPr>
          <p:cNvSpPr>
            <a:spLocks noGrp="1"/>
          </p:cNvSpPr>
          <p:nvPr>
            <p:ph type="ctrTitle"/>
          </p:nvPr>
        </p:nvSpPr>
        <p:spPr>
          <a:xfrm>
            <a:off x="2667000" y="2328334"/>
            <a:ext cx="6858000" cy="1367896"/>
          </a:xfrm>
        </p:spPr>
        <p:txBody>
          <a:bodyPr>
            <a:normAutofit/>
          </a:bodyPr>
          <a:lstStyle/>
          <a:p>
            <a:pPr algn="ctr"/>
            <a:r>
              <a:rPr lang="en-US" sz="4400">
                <a:solidFill>
                  <a:srgbClr val="FFFFFF"/>
                </a:solidFill>
              </a:rPr>
              <a:t>Operating Systems for Programmers</a:t>
            </a:r>
          </a:p>
        </p:txBody>
      </p:sp>
      <p:sp>
        <p:nvSpPr>
          <p:cNvPr id="3" name="Subtitle 2">
            <a:extLst>
              <a:ext uri="{FF2B5EF4-FFF2-40B4-BE49-F238E27FC236}">
                <a16:creationId xmlns:a16="http://schemas.microsoft.com/office/drawing/2014/main" id="{F7381D1D-FA10-6B46-49BC-6C2326D71E43}"/>
              </a:ext>
            </a:extLst>
          </p:cNvPr>
          <p:cNvSpPr>
            <a:spLocks noGrp="1"/>
          </p:cNvSpPr>
          <p:nvPr>
            <p:ph type="subTitle" idx="1"/>
          </p:nvPr>
        </p:nvSpPr>
        <p:spPr>
          <a:xfrm>
            <a:off x="2667001" y="3602038"/>
            <a:ext cx="6857999" cy="953029"/>
          </a:xfrm>
        </p:spPr>
        <p:txBody>
          <a:bodyPr>
            <a:normAutofit/>
          </a:bodyPr>
          <a:lstStyle/>
          <a:p>
            <a:pPr algn="ctr"/>
            <a:r>
              <a:rPr lang="en-US">
                <a:solidFill>
                  <a:schemeClr val="bg2"/>
                </a:solidFill>
              </a:rPr>
              <a:t>Module 3: Memory Management</a:t>
            </a:r>
          </a:p>
        </p:txBody>
      </p:sp>
    </p:spTree>
    <p:extLst>
      <p:ext uri="{BB962C8B-B14F-4D97-AF65-F5344CB8AC3E}">
        <p14:creationId xmlns:p14="http://schemas.microsoft.com/office/powerpoint/2010/main" val="31858216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E0A664D-E1B2-3BB1-7748-082F36309CD5}"/>
              </a:ext>
            </a:extLst>
          </p:cNvPr>
          <p:cNvSpPr>
            <a:spLocks noGrp="1"/>
          </p:cNvSpPr>
          <p:nvPr>
            <p:ph type="title"/>
          </p:nvPr>
        </p:nvSpPr>
        <p:spPr>
          <a:xfrm>
            <a:off x="1019015" y="1093787"/>
            <a:ext cx="3059969" cy="4697413"/>
          </a:xfrm>
        </p:spPr>
        <p:txBody>
          <a:bodyPr>
            <a:normAutofit/>
          </a:bodyPr>
          <a:lstStyle/>
          <a:p>
            <a:r>
              <a:rPr lang="en-US" dirty="0"/>
              <a:t>Dynamic</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6B1BCB-E2F4-C469-A3C0-85B0E68B8930}"/>
              </a:ext>
            </a:extLst>
          </p:cNvPr>
          <p:cNvSpPr>
            <a:spLocks noGrp="1"/>
          </p:cNvSpPr>
          <p:nvPr>
            <p:ph idx="1"/>
          </p:nvPr>
        </p:nvSpPr>
        <p:spPr>
          <a:xfrm>
            <a:off x="5215467" y="1093788"/>
            <a:ext cx="5831944" cy="4697413"/>
          </a:xfrm>
        </p:spPr>
        <p:txBody>
          <a:bodyPr>
            <a:normAutofit/>
          </a:bodyPr>
          <a:lstStyle/>
          <a:p>
            <a:r>
              <a:rPr lang="en-US" dirty="0"/>
              <a:t>Dynamic loading is a little different</a:t>
            </a:r>
          </a:p>
          <a:p>
            <a:pPr lvl="1"/>
            <a:r>
              <a:rPr lang="en-US" dirty="0"/>
              <a:t>The entire program must be in physical memory, so the process is limited by the size of the physical memory. </a:t>
            </a:r>
          </a:p>
          <a:p>
            <a:pPr lvl="1"/>
            <a:r>
              <a:rPr lang="en-US" dirty="0"/>
              <a:t>Dynamic loading allows to only load when it is needed – they are stored as a relocatable format</a:t>
            </a:r>
          </a:p>
          <a:p>
            <a:pPr lvl="1"/>
            <a:r>
              <a:rPr lang="en-US" dirty="0"/>
              <a:t>Unused routines are never loaded – which saves on </a:t>
            </a:r>
          </a:p>
          <a:p>
            <a:r>
              <a:rPr lang="en-US" dirty="0"/>
              <a:t>Memory space</a:t>
            </a:r>
          </a:p>
        </p:txBody>
      </p:sp>
    </p:spTree>
    <p:extLst>
      <p:ext uri="{BB962C8B-B14F-4D97-AF65-F5344CB8AC3E}">
        <p14:creationId xmlns:p14="http://schemas.microsoft.com/office/powerpoint/2010/main" val="138313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341B1-CD56-EF86-C95C-37D92E4AA0D1}"/>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Memory Allocation Cont.	</a:t>
            </a:r>
          </a:p>
        </p:txBody>
      </p:sp>
      <p:sp>
        <p:nvSpPr>
          <p:cNvPr id="3" name="Content Placeholder 2">
            <a:extLst>
              <a:ext uri="{FF2B5EF4-FFF2-40B4-BE49-F238E27FC236}">
                <a16:creationId xmlns:a16="http://schemas.microsoft.com/office/drawing/2014/main" id="{FE6382E5-ADB4-8C81-145E-794F2AC607B3}"/>
              </a:ext>
            </a:extLst>
          </p:cNvPr>
          <p:cNvSpPr>
            <a:spLocks noGrp="1"/>
          </p:cNvSpPr>
          <p:nvPr>
            <p:ph idx="1"/>
          </p:nvPr>
        </p:nvSpPr>
        <p:spPr>
          <a:xfrm>
            <a:off x="1577446" y="2413001"/>
            <a:ext cx="9048218" cy="3033180"/>
          </a:xfrm>
        </p:spPr>
        <p:txBody>
          <a:bodyPr anchor="ctr">
            <a:normAutofit/>
          </a:bodyPr>
          <a:lstStyle/>
          <a:p>
            <a:r>
              <a:rPr lang="en-US" sz="2000">
                <a:solidFill>
                  <a:srgbClr val="FFFFFF"/>
                </a:solidFill>
              </a:rPr>
              <a:t>2 Partitions for </a:t>
            </a:r>
          </a:p>
          <a:p>
            <a:pPr lvl="1"/>
            <a:r>
              <a:rPr lang="en-US">
                <a:solidFill>
                  <a:srgbClr val="FFFFFF"/>
                </a:solidFill>
              </a:rPr>
              <a:t>User processes</a:t>
            </a:r>
          </a:p>
          <a:p>
            <a:pPr lvl="1"/>
            <a:r>
              <a:rPr lang="en-US">
                <a:solidFill>
                  <a:srgbClr val="FFFFFF"/>
                </a:solidFill>
              </a:rPr>
              <a:t>Resident OS </a:t>
            </a:r>
          </a:p>
          <a:p>
            <a:r>
              <a:rPr lang="en-US" sz="2000">
                <a:solidFill>
                  <a:srgbClr val="FFFFFF"/>
                </a:solidFill>
              </a:rPr>
              <a:t>Multiple Partition Allocation</a:t>
            </a:r>
          </a:p>
          <a:p>
            <a:pPr lvl="1"/>
            <a:r>
              <a:rPr lang="en-US">
                <a:solidFill>
                  <a:srgbClr val="FFFFFF"/>
                </a:solidFill>
              </a:rPr>
              <a:t>Selected from the queue and loaded into a free partition – when the process terminates, the partition becomes available for other processes</a:t>
            </a:r>
          </a:p>
        </p:txBody>
      </p:sp>
    </p:spTree>
    <p:extLst>
      <p:ext uri="{BB962C8B-B14F-4D97-AF65-F5344CB8AC3E}">
        <p14:creationId xmlns:p14="http://schemas.microsoft.com/office/powerpoint/2010/main" val="1748766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B9A9ED4E-31C1-1930-DEFA-3E2B51EF4D6A}"/>
              </a:ext>
            </a:extLst>
          </p:cNvPr>
          <p:cNvSpPr>
            <a:spLocks noGrp="1"/>
          </p:cNvSpPr>
          <p:nvPr>
            <p:ph type="title"/>
          </p:nvPr>
        </p:nvSpPr>
        <p:spPr>
          <a:xfrm>
            <a:off x="1141411" y="748240"/>
            <a:ext cx="9906000" cy="1117073"/>
          </a:xfrm>
        </p:spPr>
        <p:txBody>
          <a:bodyPr>
            <a:normAutofit/>
          </a:bodyPr>
          <a:lstStyle/>
          <a:p>
            <a:pPr algn="ctr"/>
            <a:r>
              <a:rPr lang="en-US" sz="4000"/>
              <a:t>Memory Allocation Cont.</a:t>
            </a:r>
          </a:p>
        </p:txBody>
      </p:sp>
      <p:sp>
        <p:nvSpPr>
          <p:cNvPr id="3" name="Content Placeholder 2">
            <a:extLst>
              <a:ext uri="{FF2B5EF4-FFF2-40B4-BE49-F238E27FC236}">
                <a16:creationId xmlns:a16="http://schemas.microsoft.com/office/drawing/2014/main" id="{0E684603-B970-CCD6-10A6-B2426A2DD6E7}"/>
              </a:ext>
            </a:extLst>
          </p:cNvPr>
          <p:cNvSpPr>
            <a:spLocks noGrp="1"/>
          </p:cNvSpPr>
          <p:nvPr>
            <p:ph idx="1"/>
          </p:nvPr>
        </p:nvSpPr>
        <p:spPr>
          <a:xfrm>
            <a:off x="1206500" y="2249487"/>
            <a:ext cx="9840911" cy="3541714"/>
          </a:xfrm>
        </p:spPr>
        <p:txBody>
          <a:bodyPr anchor="t">
            <a:normAutofit/>
          </a:bodyPr>
          <a:lstStyle/>
          <a:p>
            <a:pPr lvl="1"/>
            <a:r>
              <a:rPr lang="en-US" dirty="0"/>
              <a:t>Fix Partition Allocation</a:t>
            </a:r>
          </a:p>
          <a:p>
            <a:pPr lvl="2"/>
            <a:r>
              <a:rPr lang="en-US" dirty="0"/>
              <a:t>OS Maintains a table that indicates which parts of memory are available and </a:t>
            </a:r>
            <a:r>
              <a:rPr lang="en-US" dirty="0" err="1"/>
              <a:t>whchi</a:t>
            </a:r>
            <a:r>
              <a:rPr lang="en-US" dirty="0"/>
              <a:t> are </a:t>
            </a:r>
            <a:r>
              <a:rPr lang="en-US" dirty="0" err="1"/>
              <a:t>occipiued</a:t>
            </a:r>
            <a:endParaRPr lang="en-US" dirty="0"/>
          </a:p>
          <a:p>
            <a:pPr lvl="2"/>
            <a:r>
              <a:rPr lang="en-US" dirty="0"/>
              <a:t>Initially all memory is available for user processes and considered a single large block. AKA…. A Hole. ( original ) </a:t>
            </a:r>
          </a:p>
          <a:p>
            <a:pPr lvl="2"/>
            <a:r>
              <a:rPr lang="en-US" dirty="0"/>
              <a:t>When a process needs memory, the OS searches for a hole to put it in. However, there are some dynamic storage allocation problems that can occur. Where do you put a process?</a:t>
            </a:r>
          </a:p>
          <a:p>
            <a:pPr lvl="2"/>
            <a:endParaRPr lang="en-US" dirty="0"/>
          </a:p>
          <a:p>
            <a:endParaRPr lang="en-US"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01838551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70593328-2B6B-837A-F354-5BB625C5B6F6}"/>
              </a:ext>
            </a:extLst>
          </p:cNvPr>
          <p:cNvSpPr>
            <a:spLocks noGrp="1"/>
          </p:cNvSpPr>
          <p:nvPr>
            <p:ph type="title"/>
          </p:nvPr>
        </p:nvSpPr>
        <p:spPr>
          <a:xfrm>
            <a:off x="4996697" y="618518"/>
            <a:ext cx="6050713" cy="1478570"/>
          </a:xfrm>
        </p:spPr>
        <p:txBody>
          <a:bodyPr>
            <a:normAutofit/>
          </a:bodyPr>
          <a:lstStyle/>
          <a:p>
            <a:r>
              <a:rPr lang="en-US" dirty="0"/>
              <a:t>First Fit</a:t>
            </a:r>
          </a:p>
        </p:txBody>
      </p:sp>
      <p:pic>
        <p:nvPicPr>
          <p:cNvPr id="5" name="Picture 4" descr="Golf ball near cup on putting green outdoors">
            <a:extLst>
              <a:ext uri="{FF2B5EF4-FFF2-40B4-BE49-F238E27FC236}">
                <a16:creationId xmlns:a16="http://schemas.microsoft.com/office/drawing/2014/main" id="{904EE272-54AD-B69B-3F8D-423CA520F7B9}"/>
              </a:ext>
            </a:extLst>
          </p:cNvPr>
          <p:cNvPicPr>
            <a:picLocks noChangeAspect="1"/>
          </p:cNvPicPr>
          <p:nvPr/>
        </p:nvPicPr>
        <p:blipFill rotWithShape="1">
          <a:blip r:embed="rId4"/>
          <a:srcRect l="44079" r="10802"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74840C06-E6D1-99E6-B170-A27F45783EA7}"/>
              </a:ext>
            </a:extLst>
          </p:cNvPr>
          <p:cNvSpPr>
            <a:spLocks noGrp="1"/>
          </p:cNvSpPr>
          <p:nvPr>
            <p:ph idx="1"/>
          </p:nvPr>
        </p:nvSpPr>
        <p:spPr>
          <a:xfrm>
            <a:off x="4968958" y="2249487"/>
            <a:ext cx="6078453" cy="3541714"/>
          </a:xfrm>
        </p:spPr>
        <p:txBody>
          <a:bodyPr>
            <a:normAutofit/>
          </a:bodyPr>
          <a:lstStyle/>
          <a:p>
            <a:endParaRPr lang="en-US" dirty="0"/>
          </a:p>
          <a:p>
            <a:r>
              <a:rPr lang="en-US" dirty="0"/>
              <a:t>Starts at the beginning, and finds the first hole that the process would fit in. </a:t>
            </a:r>
          </a:p>
          <a:p>
            <a:endParaRPr lang="en-US" dirty="0"/>
          </a:p>
        </p:txBody>
      </p:sp>
    </p:spTree>
    <p:extLst>
      <p:ext uri="{BB962C8B-B14F-4D97-AF65-F5344CB8AC3E}">
        <p14:creationId xmlns:p14="http://schemas.microsoft.com/office/powerpoint/2010/main" val="257623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04ED6CBE-8FE8-3549-F280-F6EE0B92938B}"/>
              </a:ext>
            </a:extLst>
          </p:cNvPr>
          <p:cNvSpPr>
            <a:spLocks noGrp="1"/>
          </p:cNvSpPr>
          <p:nvPr>
            <p:ph type="title"/>
          </p:nvPr>
        </p:nvSpPr>
        <p:spPr>
          <a:xfrm>
            <a:off x="4996697" y="618518"/>
            <a:ext cx="6050713" cy="1478570"/>
          </a:xfrm>
        </p:spPr>
        <p:txBody>
          <a:bodyPr>
            <a:normAutofit/>
          </a:bodyPr>
          <a:lstStyle/>
          <a:p>
            <a:r>
              <a:rPr lang="en-US" dirty="0"/>
              <a:t>Best Fit</a:t>
            </a:r>
          </a:p>
        </p:txBody>
      </p:sp>
      <p:pic>
        <p:nvPicPr>
          <p:cNvPr id="5" name="Picture 4" descr="Blue scheduled pillbox">
            <a:extLst>
              <a:ext uri="{FF2B5EF4-FFF2-40B4-BE49-F238E27FC236}">
                <a16:creationId xmlns:a16="http://schemas.microsoft.com/office/drawing/2014/main" id="{CBAEE718-E20A-42D4-3A10-4A8539E193E2}"/>
              </a:ext>
            </a:extLst>
          </p:cNvPr>
          <p:cNvPicPr>
            <a:picLocks noChangeAspect="1"/>
          </p:cNvPicPr>
          <p:nvPr/>
        </p:nvPicPr>
        <p:blipFill rotWithShape="1">
          <a:blip r:embed="rId4"/>
          <a:srcRect l="21077" r="33803"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40A1AADB-CE75-07C9-873A-8AE40CB2393E}"/>
              </a:ext>
            </a:extLst>
          </p:cNvPr>
          <p:cNvSpPr>
            <a:spLocks noGrp="1"/>
          </p:cNvSpPr>
          <p:nvPr>
            <p:ph idx="1"/>
          </p:nvPr>
        </p:nvSpPr>
        <p:spPr>
          <a:xfrm>
            <a:off x="4968958" y="2249487"/>
            <a:ext cx="6078453" cy="3541714"/>
          </a:xfrm>
        </p:spPr>
        <p:txBody>
          <a:bodyPr>
            <a:normAutofit/>
          </a:bodyPr>
          <a:lstStyle/>
          <a:p>
            <a:endParaRPr lang="en-US" dirty="0"/>
          </a:p>
          <a:p>
            <a:endParaRPr lang="en-US" dirty="0"/>
          </a:p>
          <a:p>
            <a:r>
              <a:rPr lang="en-US" dirty="0"/>
              <a:t>Searches the all the memory, to find the smallest but best block that the process can go in. </a:t>
            </a:r>
          </a:p>
          <a:p>
            <a:r>
              <a:rPr lang="en-US" dirty="0"/>
              <a:t>Best for overall memory allocation efficiency ( time concerns however ) </a:t>
            </a:r>
          </a:p>
        </p:txBody>
      </p:sp>
    </p:spTree>
    <p:extLst>
      <p:ext uri="{BB962C8B-B14F-4D97-AF65-F5344CB8AC3E}">
        <p14:creationId xmlns:p14="http://schemas.microsoft.com/office/powerpoint/2010/main" val="1019624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BE29F125-CF0B-6435-8865-9DAF87034C1C}"/>
              </a:ext>
            </a:extLst>
          </p:cNvPr>
          <p:cNvSpPr>
            <a:spLocks noGrp="1"/>
          </p:cNvSpPr>
          <p:nvPr>
            <p:ph type="title"/>
          </p:nvPr>
        </p:nvSpPr>
        <p:spPr>
          <a:xfrm>
            <a:off x="7962519" y="618518"/>
            <a:ext cx="3084891" cy="1478570"/>
          </a:xfrm>
        </p:spPr>
        <p:txBody>
          <a:bodyPr>
            <a:normAutofit/>
          </a:bodyPr>
          <a:lstStyle/>
          <a:p>
            <a:r>
              <a:rPr lang="en-US" sz="3200"/>
              <a:t>Worst Fit</a:t>
            </a:r>
          </a:p>
        </p:txBody>
      </p:sp>
      <p:pic>
        <p:nvPicPr>
          <p:cNvPr id="5" name="Picture 4" descr="Golfball on the lip of the hole">
            <a:extLst>
              <a:ext uri="{FF2B5EF4-FFF2-40B4-BE49-F238E27FC236}">
                <a16:creationId xmlns:a16="http://schemas.microsoft.com/office/drawing/2014/main" id="{A1182C7B-B468-3AC3-E897-9660345A3C93}"/>
              </a:ext>
            </a:extLst>
          </p:cNvPr>
          <p:cNvPicPr>
            <a:picLocks noChangeAspect="1"/>
          </p:cNvPicPr>
          <p:nvPr/>
        </p:nvPicPr>
        <p:blipFill rotWithShape="1">
          <a:blip r:embed="rId4"/>
          <a:srcRect l="18992" r="-2" b="-2"/>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FDB12481-38F1-D5B5-05E7-6BC75155FFB3}"/>
              </a:ext>
            </a:extLst>
          </p:cNvPr>
          <p:cNvSpPr>
            <a:spLocks noGrp="1"/>
          </p:cNvSpPr>
          <p:nvPr>
            <p:ph idx="1"/>
          </p:nvPr>
        </p:nvSpPr>
        <p:spPr>
          <a:xfrm>
            <a:off x="7962519" y="2249487"/>
            <a:ext cx="3084892" cy="3541714"/>
          </a:xfrm>
        </p:spPr>
        <p:txBody>
          <a:bodyPr>
            <a:normAutofit/>
          </a:bodyPr>
          <a:lstStyle/>
          <a:p>
            <a:r>
              <a:rPr lang="en-US" sz="1800"/>
              <a:t>Allocates the largest possible hole to a process</a:t>
            </a:r>
          </a:p>
          <a:p>
            <a:r>
              <a:rPr lang="en-US" sz="1800"/>
              <a:t>Produces the largest left over hole as well. </a:t>
            </a:r>
          </a:p>
        </p:txBody>
      </p:sp>
    </p:spTree>
    <p:extLst>
      <p:ext uri="{BB962C8B-B14F-4D97-AF65-F5344CB8AC3E}">
        <p14:creationId xmlns:p14="http://schemas.microsoft.com/office/powerpoint/2010/main" val="3628733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CD400-031E-57E7-0617-EB791E00FBB7}"/>
              </a:ext>
            </a:extLst>
          </p:cNvPr>
          <p:cNvSpPr>
            <a:spLocks noGrp="1"/>
          </p:cNvSpPr>
          <p:nvPr>
            <p:ph type="title"/>
          </p:nvPr>
        </p:nvSpPr>
        <p:spPr>
          <a:xfrm>
            <a:off x="1141413" y="618518"/>
            <a:ext cx="9905998" cy="1478570"/>
          </a:xfrm>
        </p:spPr>
        <p:txBody>
          <a:bodyPr>
            <a:normAutofit/>
          </a:bodyPr>
          <a:lstStyle/>
          <a:p>
            <a:r>
              <a:rPr lang="en-US" dirty="0"/>
              <a:t>Leads to various types of Fragmentation</a:t>
            </a:r>
          </a:p>
        </p:txBody>
      </p:sp>
      <p:graphicFrame>
        <p:nvGraphicFramePr>
          <p:cNvPr id="5" name="Content Placeholder 2">
            <a:extLst>
              <a:ext uri="{FF2B5EF4-FFF2-40B4-BE49-F238E27FC236}">
                <a16:creationId xmlns:a16="http://schemas.microsoft.com/office/drawing/2014/main" id="{3E4D08AC-A845-AFBE-0671-3B246206F85A}"/>
              </a:ext>
            </a:extLst>
          </p:cNvPr>
          <p:cNvGraphicFramePr>
            <a:graphicFrameLocks noGrp="1"/>
          </p:cNvGraphicFramePr>
          <p:nvPr>
            <p:ph idx="1"/>
            <p:extLst>
              <p:ext uri="{D42A27DB-BD31-4B8C-83A1-F6EECF244321}">
                <p14:modId xmlns:p14="http://schemas.microsoft.com/office/powerpoint/2010/main" val="2316198272"/>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126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FF08235-C27A-B1F8-227E-0CC0EBFA5F9C}"/>
              </a:ext>
            </a:extLst>
          </p:cNvPr>
          <p:cNvSpPr>
            <a:spLocks noGrp="1"/>
          </p:cNvSpPr>
          <p:nvPr>
            <p:ph type="title"/>
          </p:nvPr>
        </p:nvSpPr>
        <p:spPr>
          <a:xfrm>
            <a:off x="6448425" y="618518"/>
            <a:ext cx="4598985" cy="1478570"/>
          </a:xfrm>
        </p:spPr>
        <p:txBody>
          <a:bodyPr>
            <a:normAutofit/>
          </a:bodyPr>
          <a:lstStyle/>
          <a:p>
            <a:r>
              <a:rPr lang="en-US" dirty="0"/>
              <a:t>Internal Fragmentation</a:t>
            </a:r>
          </a:p>
        </p:txBody>
      </p:sp>
      <p:pic>
        <p:nvPicPr>
          <p:cNvPr id="5" name="Picture 4">
            <a:extLst>
              <a:ext uri="{FF2B5EF4-FFF2-40B4-BE49-F238E27FC236}">
                <a16:creationId xmlns:a16="http://schemas.microsoft.com/office/drawing/2014/main" id="{F9B3C93B-8628-0BFD-83C7-77126BD59425}"/>
              </a:ext>
            </a:extLst>
          </p:cNvPr>
          <p:cNvPicPr>
            <a:picLocks noChangeAspect="1"/>
          </p:cNvPicPr>
          <p:nvPr/>
        </p:nvPicPr>
        <p:blipFill rotWithShape="1">
          <a:blip r:embed="rId4"/>
          <a:srcRect l="7508" r="42446"/>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C15BA337-9409-E2DF-84F9-EA2009F09798}"/>
              </a:ext>
            </a:extLst>
          </p:cNvPr>
          <p:cNvSpPr>
            <a:spLocks noGrp="1"/>
          </p:cNvSpPr>
          <p:nvPr>
            <p:ph idx="1"/>
          </p:nvPr>
        </p:nvSpPr>
        <p:spPr>
          <a:xfrm>
            <a:off x="6448425" y="2249487"/>
            <a:ext cx="4598986" cy="3541714"/>
          </a:xfrm>
        </p:spPr>
        <p:txBody>
          <a:bodyPr>
            <a:normAutofit/>
          </a:bodyPr>
          <a:lstStyle/>
          <a:p>
            <a:r>
              <a:rPr lang="en-US" dirty="0"/>
              <a:t>When memory blocks are allocated to a process are more then is needed by the process</a:t>
            </a:r>
          </a:p>
          <a:p>
            <a:pPr lvl="1"/>
            <a:r>
              <a:rPr lang="en-US" dirty="0"/>
              <a:t>Fixed partition – When breaking into 6kb blocks</a:t>
            </a:r>
          </a:p>
          <a:p>
            <a:pPr lvl="1"/>
            <a:r>
              <a:rPr lang="en-US" dirty="0"/>
              <a:t>Process needs 4kb, but the block is 6kb resulting in a 2kb waste</a:t>
            </a:r>
          </a:p>
          <a:p>
            <a:endParaRPr lang="en-US" dirty="0"/>
          </a:p>
          <a:p>
            <a:endParaRPr lang="en-US" dirty="0"/>
          </a:p>
        </p:txBody>
      </p:sp>
    </p:spTree>
    <p:extLst>
      <p:ext uri="{BB962C8B-B14F-4D97-AF65-F5344CB8AC3E}">
        <p14:creationId xmlns:p14="http://schemas.microsoft.com/office/powerpoint/2010/main" val="2006798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16FA8C0-853D-E1EC-8FFF-E42869BFC503}"/>
              </a:ext>
            </a:extLst>
          </p:cNvPr>
          <p:cNvSpPr>
            <a:spLocks noGrp="1"/>
          </p:cNvSpPr>
          <p:nvPr>
            <p:ph type="title"/>
          </p:nvPr>
        </p:nvSpPr>
        <p:spPr>
          <a:xfrm>
            <a:off x="1019015" y="1093787"/>
            <a:ext cx="3059969" cy="4697413"/>
          </a:xfrm>
        </p:spPr>
        <p:txBody>
          <a:bodyPr>
            <a:normAutofit/>
          </a:bodyPr>
          <a:lstStyle/>
          <a:p>
            <a:r>
              <a:rPr lang="en-US" sz="3100"/>
              <a:t>External Fragmentation</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492F00-B5B1-416F-5BD2-9F17483824B6}"/>
              </a:ext>
            </a:extLst>
          </p:cNvPr>
          <p:cNvSpPr>
            <a:spLocks noGrp="1"/>
          </p:cNvSpPr>
          <p:nvPr>
            <p:ph idx="1"/>
          </p:nvPr>
        </p:nvSpPr>
        <p:spPr>
          <a:xfrm>
            <a:off x="5215467" y="1093788"/>
            <a:ext cx="5831944" cy="4697413"/>
          </a:xfrm>
        </p:spPr>
        <p:txBody>
          <a:bodyPr>
            <a:normAutofit/>
          </a:bodyPr>
          <a:lstStyle/>
          <a:p>
            <a:r>
              <a:rPr lang="en-US" dirty="0"/>
              <a:t>When we have a free memory block, but cannot assign it to a process because blocks are not contiguous</a:t>
            </a:r>
          </a:p>
          <a:p>
            <a:pPr lvl="1"/>
            <a:r>
              <a:rPr lang="en-US" dirty="0"/>
              <a:t>Happens in dynamic memory allocation</a:t>
            </a:r>
          </a:p>
          <a:p>
            <a:pPr lvl="1"/>
            <a:r>
              <a:rPr lang="en-US" dirty="0"/>
              <a:t>First-fit and –best-fit systems are affected by this type of fragmentation</a:t>
            </a:r>
          </a:p>
          <a:p>
            <a:r>
              <a:rPr lang="en-US" dirty="0"/>
              <a:t>Solution: Compaction– all free memory combines to make one large block, so that other processes can use it </a:t>
            </a:r>
            <a:r>
              <a:rPr lang="en-US" dirty="0" err="1"/>
              <a:t>effectivly</a:t>
            </a:r>
            <a:endParaRPr lang="en-US" dirty="0"/>
          </a:p>
        </p:txBody>
      </p:sp>
    </p:spTree>
    <p:extLst>
      <p:ext uri="{BB962C8B-B14F-4D97-AF65-F5344CB8AC3E}">
        <p14:creationId xmlns:p14="http://schemas.microsoft.com/office/powerpoint/2010/main" val="2533029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49E85-21A0-0E35-CF54-F93F472DA337}"/>
              </a:ext>
            </a:extLst>
          </p:cNvPr>
          <p:cNvSpPr>
            <a:spLocks noGrp="1"/>
          </p:cNvSpPr>
          <p:nvPr>
            <p:ph type="title"/>
          </p:nvPr>
        </p:nvSpPr>
        <p:spPr>
          <a:xfrm>
            <a:off x="1577445" y="1168078"/>
            <a:ext cx="9048219" cy="1092200"/>
          </a:xfrm>
        </p:spPr>
        <p:txBody>
          <a:bodyPr anchor="ctr">
            <a:normAutofit/>
          </a:bodyPr>
          <a:lstStyle/>
          <a:p>
            <a:pPr algn="ctr"/>
            <a:r>
              <a:rPr lang="en-US">
                <a:solidFill>
                  <a:srgbClr val="FFFFFF"/>
                </a:solidFill>
              </a:rPr>
              <a:t>segmentation</a:t>
            </a:r>
          </a:p>
        </p:txBody>
      </p:sp>
      <p:sp>
        <p:nvSpPr>
          <p:cNvPr id="3" name="Content Placeholder 2">
            <a:extLst>
              <a:ext uri="{FF2B5EF4-FFF2-40B4-BE49-F238E27FC236}">
                <a16:creationId xmlns:a16="http://schemas.microsoft.com/office/drawing/2014/main" id="{618A0BF7-75AE-66E2-238D-139465E95D34}"/>
              </a:ext>
            </a:extLst>
          </p:cNvPr>
          <p:cNvSpPr>
            <a:spLocks noGrp="1"/>
          </p:cNvSpPr>
          <p:nvPr>
            <p:ph idx="1"/>
          </p:nvPr>
        </p:nvSpPr>
        <p:spPr>
          <a:xfrm>
            <a:off x="1577446" y="2413001"/>
            <a:ext cx="9048218" cy="3033180"/>
          </a:xfrm>
        </p:spPr>
        <p:txBody>
          <a:bodyPr anchor="ctr">
            <a:normAutofit/>
          </a:bodyPr>
          <a:lstStyle/>
          <a:p>
            <a:pPr>
              <a:lnSpc>
                <a:spcPct val="110000"/>
              </a:lnSpc>
            </a:pPr>
            <a:r>
              <a:rPr lang="en-US" sz="2000">
                <a:solidFill>
                  <a:srgbClr val="FFFFFF"/>
                </a:solidFill>
              </a:rPr>
              <a:t>Dividing a process into segmentations which are not all of the same sizes. </a:t>
            </a:r>
          </a:p>
          <a:p>
            <a:pPr>
              <a:lnSpc>
                <a:spcPct val="110000"/>
              </a:lnSpc>
            </a:pPr>
            <a:r>
              <a:rPr lang="en-US" sz="2000">
                <a:solidFill>
                  <a:srgbClr val="FFFFFF"/>
                </a:solidFill>
              </a:rPr>
              <a:t>Sometimes called segments</a:t>
            </a:r>
          </a:p>
          <a:p>
            <a:pPr>
              <a:lnSpc>
                <a:spcPct val="110000"/>
              </a:lnSpc>
            </a:pPr>
            <a:r>
              <a:rPr lang="en-US" sz="2000">
                <a:solidFill>
                  <a:srgbClr val="FFFFFF"/>
                </a:solidFill>
              </a:rPr>
              <a:t>Gives user a view of the process which paging is not</a:t>
            </a:r>
          </a:p>
          <a:p>
            <a:pPr>
              <a:lnSpc>
                <a:spcPct val="110000"/>
              </a:lnSpc>
            </a:pPr>
            <a:r>
              <a:rPr lang="en-US" sz="2000">
                <a:solidFill>
                  <a:srgbClr val="FFFFFF"/>
                </a:solidFill>
              </a:rPr>
              <a:t>Users view of the segments is mapped to physical memory</a:t>
            </a:r>
          </a:p>
          <a:p>
            <a:pPr>
              <a:lnSpc>
                <a:spcPct val="110000"/>
              </a:lnSpc>
            </a:pPr>
            <a:r>
              <a:rPr lang="en-US" sz="2000">
                <a:solidFill>
                  <a:srgbClr val="FFFFFF"/>
                </a:solidFill>
              </a:rPr>
              <a:t>Stored on a Segment Table – Maps 2-D logical address into 1-D physical address. </a:t>
            </a:r>
          </a:p>
          <a:p>
            <a:pPr lvl="1">
              <a:lnSpc>
                <a:spcPct val="110000"/>
              </a:lnSpc>
            </a:pPr>
            <a:r>
              <a:rPr lang="en-US">
                <a:solidFill>
                  <a:srgbClr val="FFFFFF"/>
                </a:solidFill>
              </a:rPr>
              <a:t>Has a base address and a limit address ( Limit always defines the length of an address space.</a:t>
            </a:r>
          </a:p>
        </p:txBody>
      </p:sp>
    </p:spTree>
    <p:extLst>
      <p:ext uri="{BB962C8B-B14F-4D97-AF65-F5344CB8AC3E}">
        <p14:creationId xmlns:p14="http://schemas.microsoft.com/office/powerpoint/2010/main" val="3083982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3C001D57-6229-00A9-06C8-E576ACD8F7A4}"/>
              </a:ext>
            </a:extLst>
          </p:cNvPr>
          <p:cNvSpPr>
            <a:spLocks noGrp="1"/>
          </p:cNvSpPr>
          <p:nvPr>
            <p:ph type="title"/>
          </p:nvPr>
        </p:nvSpPr>
        <p:spPr>
          <a:xfrm>
            <a:off x="1141411" y="748240"/>
            <a:ext cx="9906000" cy="1117073"/>
          </a:xfrm>
        </p:spPr>
        <p:txBody>
          <a:bodyPr>
            <a:normAutofit/>
          </a:bodyPr>
          <a:lstStyle/>
          <a:p>
            <a:pPr algn="ctr"/>
            <a:r>
              <a:rPr lang="en-US" sz="4000"/>
              <a:t>What is memory management?</a:t>
            </a:r>
          </a:p>
        </p:txBody>
      </p:sp>
      <p:sp>
        <p:nvSpPr>
          <p:cNvPr id="3" name="Content Placeholder 2">
            <a:extLst>
              <a:ext uri="{FF2B5EF4-FFF2-40B4-BE49-F238E27FC236}">
                <a16:creationId xmlns:a16="http://schemas.microsoft.com/office/drawing/2014/main" id="{CDB4C1F3-382C-285F-5876-1F5452E247F9}"/>
              </a:ext>
            </a:extLst>
          </p:cNvPr>
          <p:cNvSpPr>
            <a:spLocks noGrp="1"/>
          </p:cNvSpPr>
          <p:nvPr>
            <p:ph idx="1"/>
          </p:nvPr>
        </p:nvSpPr>
        <p:spPr>
          <a:xfrm>
            <a:off x="1206500" y="2249487"/>
            <a:ext cx="9840911" cy="3541714"/>
          </a:xfrm>
        </p:spPr>
        <p:txBody>
          <a:bodyPr anchor="t">
            <a:normAutofit/>
          </a:bodyPr>
          <a:lstStyle/>
          <a:p>
            <a:r>
              <a:rPr lang="en-US" dirty="0"/>
              <a:t>OS needs to allocate and deallocate memory before and after execution</a:t>
            </a:r>
          </a:p>
          <a:p>
            <a:r>
              <a:rPr lang="en-US" dirty="0"/>
              <a:t>OS needs to keep track of used memory space by the processes</a:t>
            </a:r>
          </a:p>
          <a:p>
            <a:r>
              <a:rPr lang="en-US" dirty="0"/>
              <a:t>Handles Fragmentations issues</a:t>
            </a:r>
          </a:p>
          <a:p>
            <a:r>
              <a:rPr lang="en-US" dirty="0"/>
              <a:t>Ensures that the memory is being used efficiently as well. </a:t>
            </a:r>
          </a:p>
          <a:p>
            <a:r>
              <a:rPr lang="en-US" dirty="0"/>
              <a:t>Creates spaces where memory maintains its data integrity to its respective processes</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60532576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548F544-B4C8-8BF9-DB1D-4E0B782BB577}"/>
              </a:ext>
            </a:extLst>
          </p:cNvPr>
          <p:cNvSpPr>
            <a:spLocks noGrp="1"/>
          </p:cNvSpPr>
          <p:nvPr>
            <p:ph type="title"/>
          </p:nvPr>
        </p:nvSpPr>
        <p:spPr>
          <a:xfrm>
            <a:off x="4996697" y="618518"/>
            <a:ext cx="6050713" cy="1478570"/>
          </a:xfrm>
        </p:spPr>
        <p:txBody>
          <a:bodyPr>
            <a:normAutofit/>
          </a:bodyPr>
          <a:lstStyle/>
          <a:p>
            <a:r>
              <a:rPr lang="en-US" dirty="0"/>
              <a:t>Segmentation</a:t>
            </a:r>
          </a:p>
        </p:txBody>
      </p:sp>
      <p:pic>
        <p:nvPicPr>
          <p:cNvPr id="5" name="Picture 4" descr="Empty office desk">
            <a:extLst>
              <a:ext uri="{FF2B5EF4-FFF2-40B4-BE49-F238E27FC236}">
                <a16:creationId xmlns:a16="http://schemas.microsoft.com/office/drawing/2014/main" id="{67F5E581-7103-4990-5A91-93C9A6AC37BD}"/>
              </a:ext>
            </a:extLst>
          </p:cNvPr>
          <p:cNvPicPr>
            <a:picLocks noChangeAspect="1"/>
          </p:cNvPicPr>
          <p:nvPr/>
        </p:nvPicPr>
        <p:blipFill rotWithShape="1">
          <a:blip r:embed="rId4"/>
          <a:srcRect l="43928" r="10952"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1F364978-0DA9-AD47-EB95-3135C82CDD14}"/>
              </a:ext>
            </a:extLst>
          </p:cNvPr>
          <p:cNvSpPr>
            <a:spLocks noGrp="1"/>
          </p:cNvSpPr>
          <p:nvPr>
            <p:ph idx="1"/>
          </p:nvPr>
        </p:nvSpPr>
        <p:spPr>
          <a:xfrm>
            <a:off x="4968958" y="2249487"/>
            <a:ext cx="6078453" cy="3541714"/>
          </a:xfrm>
        </p:spPr>
        <p:txBody>
          <a:bodyPr>
            <a:normAutofit/>
          </a:bodyPr>
          <a:lstStyle/>
          <a:p>
            <a:r>
              <a:rPr lang="en-US" dirty="0"/>
              <a:t>Advantages</a:t>
            </a:r>
          </a:p>
          <a:p>
            <a:pPr lvl="1"/>
            <a:r>
              <a:rPr lang="en-US" dirty="0"/>
              <a:t>No internal fragmentation</a:t>
            </a:r>
          </a:p>
          <a:p>
            <a:pPr lvl="1"/>
            <a:r>
              <a:rPr lang="en-US" dirty="0"/>
              <a:t>Segment Table consumes </a:t>
            </a:r>
            <a:r>
              <a:rPr lang="en-US" b="1" dirty="0"/>
              <a:t>LESS</a:t>
            </a:r>
            <a:r>
              <a:rPr lang="en-US" dirty="0"/>
              <a:t> space in comparison to a paging table</a:t>
            </a:r>
          </a:p>
          <a:p>
            <a:r>
              <a:rPr lang="en-US" dirty="0"/>
              <a:t>Disadvantages</a:t>
            </a:r>
          </a:p>
          <a:p>
            <a:pPr lvl="1"/>
            <a:r>
              <a:rPr lang="en-US" dirty="0"/>
              <a:t>As processes are loaded and unloaded, the free memory is broken into little pieces… causing External Fragmentation</a:t>
            </a:r>
          </a:p>
        </p:txBody>
      </p:sp>
    </p:spTree>
    <p:extLst>
      <p:ext uri="{BB962C8B-B14F-4D97-AF65-F5344CB8AC3E}">
        <p14:creationId xmlns:p14="http://schemas.microsoft.com/office/powerpoint/2010/main" val="3191031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31D85DDF-FF36-57DA-3DEE-96F95D20C19E}"/>
              </a:ext>
            </a:extLst>
          </p:cNvPr>
          <p:cNvSpPr>
            <a:spLocks noGrp="1"/>
          </p:cNvSpPr>
          <p:nvPr>
            <p:ph type="title"/>
          </p:nvPr>
        </p:nvSpPr>
        <p:spPr>
          <a:xfrm>
            <a:off x="1141411" y="748240"/>
            <a:ext cx="9906000" cy="1117073"/>
          </a:xfrm>
        </p:spPr>
        <p:txBody>
          <a:bodyPr>
            <a:normAutofit/>
          </a:bodyPr>
          <a:lstStyle/>
          <a:p>
            <a:pPr algn="ctr"/>
            <a:r>
              <a:rPr lang="en-US" sz="4000"/>
              <a:t>Paging</a:t>
            </a:r>
          </a:p>
        </p:txBody>
      </p:sp>
      <p:sp>
        <p:nvSpPr>
          <p:cNvPr id="3" name="Content Placeholder 2">
            <a:extLst>
              <a:ext uri="{FF2B5EF4-FFF2-40B4-BE49-F238E27FC236}">
                <a16:creationId xmlns:a16="http://schemas.microsoft.com/office/drawing/2014/main" id="{BE0A3A4E-5973-061D-AB63-267CB7CEBAA9}"/>
              </a:ext>
            </a:extLst>
          </p:cNvPr>
          <p:cNvSpPr>
            <a:spLocks noGrp="1"/>
          </p:cNvSpPr>
          <p:nvPr>
            <p:ph idx="1"/>
          </p:nvPr>
        </p:nvSpPr>
        <p:spPr>
          <a:xfrm>
            <a:off x="1206500" y="2249487"/>
            <a:ext cx="9840911" cy="3541714"/>
          </a:xfrm>
        </p:spPr>
        <p:txBody>
          <a:bodyPr anchor="t">
            <a:normAutofit/>
          </a:bodyPr>
          <a:lstStyle/>
          <a:p>
            <a:r>
              <a:rPr lang="en-US" dirty="0"/>
              <a:t>Memory Management Scheme that eliminates the need for contiguous allocation of physical memory</a:t>
            </a:r>
          </a:p>
          <a:p>
            <a:r>
              <a:rPr lang="en-US" dirty="0"/>
              <a:t>Permits the address space to be non-contiguous</a:t>
            </a:r>
          </a:p>
          <a:p>
            <a:r>
              <a:rPr lang="en-US" dirty="0"/>
              <a:t>OS maintains a Page Table</a:t>
            </a:r>
          </a:p>
          <a:p>
            <a:pPr lvl="1"/>
            <a:r>
              <a:rPr lang="en-US" dirty="0"/>
              <a:t>Frame is a block of physical memory – Physical address space</a:t>
            </a:r>
          </a:p>
          <a:p>
            <a:pPr lvl="1"/>
            <a:r>
              <a:rPr lang="en-US" dirty="0"/>
              <a:t>Page is a logical address space ( virtual ) </a:t>
            </a:r>
          </a:p>
          <a:p>
            <a:pPr lvl="1"/>
            <a:r>
              <a:rPr lang="en-US" dirty="0"/>
              <a:t>Page Size == Frame Size</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967243984"/>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11F5271-BA72-A864-D57C-A451FD7BD4B0}"/>
              </a:ext>
            </a:extLst>
          </p:cNvPr>
          <p:cNvSpPr>
            <a:spLocks noGrp="1"/>
          </p:cNvSpPr>
          <p:nvPr>
            <p:ph type="title"/>
          </p:nvPr>
        </p:nvSpPr>
        <p:spPr>
          <a:xfrm>
            <a:off x="1019015" y="1093787"/>
            <a:ext cx="3059969" cy="4697413"/>
          </a:xfrm>
        </p:spPr>
        <p:txBody>
          <a:bodyPr>
            <a:normAutofit/>
          </a:bodyPr>
          <a:lstStyle/>
          <a:p>
            <a:r>
              <a:rPr lang="en-US" dirty="0"/>
              <a:t>Pages &amp; Frames</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84D1BD-FA48-EF73-9AF5-F686BCBE485C}"/>
              </a:ext>
            </a:extLst>
          </p:cNvPr>
          <p:cNvSpPr>
            <a:spLocks noGrp="1"/>
          </p:cNvSpPr>
          <p:nvPr>
            <p:ph idx="1"/>
          </p:nvPr>
        </p:nvSpPr>
        <p:spPr>
          <a:xfrm>
            <a:off x="5215467" y="1093788"/>
            <a:ext cx="5831944" cy="4697413"/>
          </a:xfrm>
        </p:spPr>
        <p:txBody>
          <a:bodyPr>
            <a:normAutofit/>
          </a:bodyPr>
          <a:lstStyle/>
          <a:p>
            <a:r>
              <a:rPr lang="en-US" dirty="0"/>
              <a:t>Page address</a:t>
            </a:r>
          </a:p>
          <a:p>
            <a:pPr lvl="1"/>
            <a:r>
              <a:rPr lang="en-US" dirty="0"/>
              <a:t>Page number</a:t>
            </a:r>
          </a:p>
          <a:p>
            <a:pPr lvl="1"/>
            <a:r>
              <a:rPr lang="en-US" dirty="0"/>
              <a:t>Page offset</a:t>
            </a:r>
          </a:p>
          <a:p>
            <a:r>
              <a:rPr lang="en-US" dirty="0"/>
              <a:t>Physical Address</a:t>
            </a:r>
          </a:p>
          <a:p>
            <a:pPr lvl="1"/>
            <a:r>
              <a:rPr lang="en-US" dirty="0"/>
              <a:t>Frame number</a:t>
            </a:r>
          </a:p>
          <a:p>
            <a:pPr lvl="1"/>
            <a:r>
              <a:rPr lang="en-US" dirty="0"/>
              <a:t>Frame offset</a:t>
            </a:r>
          </a:p>
        </p:txBody>
      </p:sp>
    </p:spTree>
    <p:extLst>
      <p:ext uri="{BB962C8B-B14F-4D97-AF65-F5344CB8AC3E}">
        <p14:creationId xmlns:p14="http://schemas.microsoft.com/office/powerpoint/2010/main" val="2580828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738C3-A9A6-F36B-5031-D49ABAA2FB11}"/>
              </a:ext>
            </a:extLst>
          </p:cNvPr>
          <p:cNvSpPr>
            <a:spLocks noGrp="1"/>
          </p:cNvSpPr>
          <p:nvPr>
            <p:ph type="title"/>
          </p:nvPr>
        </p:nvSpPr>
        <p:spPr/>
        <p:txBody>
          <a:bodyPr/>
          <a:lstStyle/>
          <a:p>
            <a:r>
              <a:rPr lang="en-US" dirty="0"/>
              <a:t>Other Types of Page Tables</a:t>
            </a:r>
          </a:p>
        </p:txBody>
      </p:sp>
      <p:sp>
        <p:nvSpPr>
          <p:cNvPr id="3" name="Content Placeholder 2">
            <a:extLst>
              <a:ext uri="{FF2B5EF4-FFF2-40B4-BE49-F238E27FC236}">
                <a16:creationId xmlns:a16="http://schemas.microsoft.com/office/drawing/2014/main" id="{E843670A-E3B3-85EB-9CCA-518DEE8B7A02}"/>
              </a:ext>
            </a:extLst>
          </p:cNvPr>
          <p:cNvSpPr>
            <a:spLocks noGrp="1"/>
          </p:cNvSpPr>
          <p:nvPr>
            <p:ph idx="1"/>
          </p:nvPr>
        </p:nvSpPr>
        <p:spPr/>
        <p:txBody>
          <a:bodyPr>
            <a:normAutofit/>
          </a:bodyPr>
          <a:lstStyle/>
          <a:p>
            <a:r>
              <a:rPr lang="en-US" dirty="0"/>
              <a:t>Inverted</a:t>
            </a:r>
          </a:p>
          <a:p>
            <a:pPr lvl="1"/>
            <a:r>
              <a:rPr lang="en-US" dirty="0"/>
              <a:t>One page table for every frame in memory</a:t>
            </a:r>
          </a:p>
          <a:p>
            <a:r>
              <a:rPr lang="en-US" dirty="0"/>
              <a:t>Clustered</a:t>
            </a:r>
          </a:p>
          <a:p>
            <a:pPr lvl="1"/>
            <a:r>
              <a:rPr lang="en-US" dirty="0"/>
              <a:t>Like a hashed page table, except each entry refers to other hashed tables</a:t>
            </a:r>
          </a:p>
          <a:p>
            <a:r>
              <a:rPr lang="en-US" dirty="0"/>
              <a:t>Forward Mapped</a:t>
            </a:r>
          </a:p>
          <a:p>
            <a:pPr lvl="1"/>
            <a:r>
              <a:rPr lang="en-US" dirty="0"/>
              <a:t>AKA a 2-level paging example – Table is further divide</a:t>
            </a:r>
          </a:p>
        </p:txBody>
      </p:sp>
    </p:spTree>
    <p:extLst>
      <p:ext uri="{BB962C8B-B14F-4D97-AF65-F5344CB8AC3E}">
        <p14:creationId xmlns:p14="http://schemas.microsoft.com/office/powerpoint/2010/main" val="3097473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3"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D1485C3D-E9F0-F378-6EBE-D3FD2FF47D16}"/>
              </a:ext>
            </a:extLst>
          </p:cNvPr>
          <p:cNvSpPr>
            <a:spLocks noGrp="1"/>
          </p:cNvSpPr>
          <p:nvPr>
            <p:ph type="title"/>
          </p:nvPr>
        </p:nvSpPr>
        <p:spPr>
          <a:xfrm>
            <a:off x="1141411" y="748240"/>
            <a:ext cx="9906000" cy="1117073"/>
          </a:xfrm>
        </p:spPr>
        <p:txBody>
          <a:bodyPr>
            <a:normAutofit/>
          </a:bodyPr>
          <a:lstStyle/>
          <a:p>
            <a:pPr algn="ctr"/>
            <a:r>
              <a:rPr lang="en-US" sz="3700"/>
              <a:t>Page table can also be done with hardware</a:t>
            </a:r>
          </a:p>
        </p:txBody>
      </p:sp>
      <p:sp>
        <p:nvSpPr>
          <p:cNvPr id="57" name="Content Placeholder 2">
            <a:extLst>
              <a:ext uri="{FF2B5EF4-FFF2-40B4-BE49-F238E27FC236}">
                <a16:creationId xmlns:a16="http://schemas.microsoft.com/office/drawing/2014/main" id="{67F96C46-1561-76A6-4F84-50ABFE4A2F3F}"/>
              </a:ext>
            </a:extLst>
          </p:cNvPr>
          <p:cNvSpPr>
            <a:spLocks noGrp="1"/>
          </p:cNvSpPr>
          <p:nvPr>
            <p:ph idx="1"/>
          </p:nvPr>
        </p:nvSpPr>
        <p:spPr>
          <a:xfrm>
            <a:off x="1206500" y="2249487"/>
            <a:ext cx="9840911" cy="3541714"/>
          </a:xfrm>
        </p:spPr>
        <p:txBody>
          <a:bodyPr anchor="t">
            <a:normAutofit/>
          </a:bodyPr>
          <a:lstStyle/>
          <a:p>
            <a:r>
              <a:rPr lang="en-US" dirty="0"/>
              <a:t>Done with dedicated registers, but only if the page table is small</a:t>
            </a:r>
          </a:p>
          <a:p>
            <a:r>
              <a:rPr lang="en-US" dirty="0"/>
              <a:t>If large number of entries, can </a:t>
            </a:r>
            <a:r>
              <a:rPr lang="en-US" dirty="0" err="1"/>
              <a:t>ise</a:t>
            </a:r>
            <a:r>
              <a:rPr lang="en-US" dirty="0"/>
              <a:t> a TLB, a special fast look up hardware cache</a:t>
            </a:r>
          </a:p>
          <a:p>
            <a:pPr lvl="1"/>
            <a:r>
              <a:rPr lang="en-US" dirty="0"/>
              <a:t>TLB is associative High Speed memory</a:t>
            </a:r>
          </a:p>
          <a:p>
            <a:pPr lvl="1"/>
            <a:r>
              <a:rPr lang="en-US" dirty="0"/>
              <a:t>Consists of 2 parts – A tag and a value</a:t>
            </a:r>
          </a:p>
          <a:p>
            <a:pPr lvl="1"/>
            <a:r>
              <a:rPr lang="en-US" dirty="0"/>
              <a:t>TLB reach is the number of entries x the page size</a:t>
            </a:r>
          </a:p>
        </p:txBody>
      </p:sp>
      <p:grpSp>
        <p:nvGrpSpPr>
          <p:cNvPr id="58"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422021117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F07BC-1EE9-8340-1639-DC80D9FD8808}"/>
              </a:ext>
            </a:extLst>
          </p:cNvPr>
          <p:cNvSpPr>
            <a:spLocks noGrp="1"/>
          </p:cNvSpPr>
          <p:nvPr>
            <p:ph type="title"/>
          </p:nvPr>
        </p:nvSpPr>
        <p:spPr>
          <a:xfrm>
            <a:off x="1141413" y="618518"/>
            <a:ext cx="9905998" cy="1478570"/>
          </a:xfrm>
        </p:spPr>
        <p:txBody>
          <a:bodyPr>
            <a:normAutofit/>
          </a:bodyPr>
          <a:lstStyle/>
          <a:p>
            <a:r>
              <a:rPr lang="en-US" dirty="0"/>
              <a:t>memory protection</a:t>
            </a:r>
          </a:p>
        </p:txBody>
      </p:sp>
      <p:graphicFrame>
        <p:nvGraphicFramePr>
          <p:cNvPr id="5" name="Content Placeholder 2">
            <a:extLst>
              <a:ext uri="{FF2B5EF4-FFF2-40B4-BE49-F238E27FC236}">
                <a16:creationId xmlns:a16="http://schemas.microsoft.com/office/drawing/2014/main" id="{5C480FE2-408E-3076-680C-10FE4549B897}"/>
              </a:ext>
            </a:extLst>
          </p:cNvPr>
          <p:cNvGraphicFramePr>
            <a:graphicFrameLocks noGrp="1"/>
          </p:cNvGraphicFramePr>
          <p:nvPr>
            <p:ph idx="1"/>
            <p:extLst>
              <p:ext uri="{D42A27DB-BD31-4B8C-83A1-F6EECF244321}">
                <p14:modId xmlns:p14="http://schemas.microsoft.com/office/powerpoint/2010/main" val="3014140293"/>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9255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BAC73E5-C752-9B93-A62B-B3BD4EEF4AC1}"/>
              </a:ext>
            </a:extLst>
          </p:cNvPr>
          <p:cNvSpPr>
            <a:spLocks noGrp="1"/>
          </p:cNvSpPr>
          <p:nvPr>
            <p:ph type="title"/>
          </p:nvPr>
        </p:nvSpPr>
        <p:spPr>
          <a:xfrm>
            <a:off x="1019015" y="1093787"/>
            <a:ext cx="3059969" cy="4697413"/>
          </a:xfrm>
        </p:spPr>
        <p:txBody>
          <a:bodyPr>
            <a:normAutofit/>
          </a:bodyPr>
          <a:lstStyle/>
          <a:p>
            <a:r>
              <a:rPr lang="en-US" dirty="0"/>
              <a:t>Needs for Protection</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F22C48-4C5B-6346-4B53-AFF600548BA3}"/>
              </a:ext>
            </a:extLst>
          </p:cNvPr>
          <p:cNvSpPr>
            <a:spLocks noGrp="1"/>
          </p:cNvSpPr>
          <p:nvPr>
            <p:ph idx="1"/>
          </p:nvPr>
        </p:nvSpPr>
        <p:spPr>
          <a:xfrm>
            <a:off x="5215467" y="1093788"/>
            <a:ext cx="5831944" cy="4697413"/>
          </a:xfrm>
        </p:spPr>
        <p:txBody>
          <a:bodyPr>
            <a:normAutofit/>
          </a:bodyPr>
          <a:lstStyle/>
          <a:p>
            <a:r>
              <a:rPr lang="en-US" dirty="0"/>
              <a:t>Prevents processes from accessing unallocated memory- stops software from seizing control over a very large amount of memory ( that’s why its assigned a limit ) </a:t>
            </a:r>
          </a:p>
          <a:p>
            <a:endParaRPr lang="en-US" dirty="0"/>
          </a:p>
        </p:txBody>
      </p:sp>
    </p:spTree>
    <p:extLst>
      <p:ext uri="{BB962C8B-B14F-4D97-AF65-F5344CB8AC3E}">
        <p14:creationId xmlns:p14="http://schemas.microsoft.com/office/powerpoint/2010/main" val="70430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4EF5DE46-59B3-3639-FCA8-641679EB6D53}"/>
              </a:ext>
            </a:extLst>
          </p:cNvPr>
          <p:cNvSpPr>
            <a:spLocks noGrp="1"/>
          </p:cNvSpPr>
          <p:nvPr>
            <p:ph type="title"/>
          </p:nvPr>
        </p:nvSpPr>
        <p:spPr>
          <a:xfrm>
            <a:off x="4996697" y="618518"/>
            <a:ext cx="6050713" cy="1478570"/>
          </a:xfrm>
        </p:spPr>
        <p:txBody>
          <a:bodyPr>
            <a:normAutofit/>
          </a:bodyPr>
          <a:lstStyle/>
          <a:p>
            <a:r>
              <a:rPr lang="en-US" dirty="0"/>
              <a:t>What is Virtual Memory?</a:t>
            </a:r>
          </a:p>
        </p:txBody>
      </p:sp>
      <p:pic>
        <p:nvPicPr>
          <p:cNvPr id="5" name="Picture 4" descr="An electronic circuit board in blue colour">
            <a:extLst>
              <a:ext uri="{FF2B5EF4-FFF2-40B4-BE49-F238E27FC236}">
                <a16:creationId xmlns:a16="http://schemas.microsoft.com/office/drawing/2014/main" id="{A3317495-4F32-7488-2DAF-EE15309EBBC2}"/>
              </a:ext>
            </a:extLst>
          </p:cNvPr>
          <p:cNvPicPr>
            <a:picLocks noChangeAspect="1"/>
          </p:cNvPicPr>
          <p:nvPr/>
        </p:nvPicPr>
        <p:blipFill rotWithShape="1">
          <a:blip r:embed="rId4"/>
          <a:srcRect l="9501" r="45379"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12C91332-DC72-2491-F58B-AAD5E53426D3}"/>
              </a:ext>
            </a:extLst>
          </p:cNvPr>
          <p:cNvSpPr>
            <a:spLocks noGrp="1"/>
          </p:cNvSpPr>
          <p:nvPr>
            <p:ph idx="1"/>
          </p:nvPr>
        </p:nvSpPr>
        <p:spPr>
          <a:xfrm>
            <a:off x="4968958" y="2249487"/>
            <a:ext cx="6078453" cy="3541714"/>
          </a:xfrm>
        </p:spPr>
        <p:txBody>
          <a:bodyPr>
            <a:normAutofit/>
          </a:bodyPr>
          <a:lstStyle/>
          <a:p>
            <a:r>
              <a:rPr lang="en-US" sz="2200"/>
              <a:t>Storage allocation scheme where secondary can be addresses as if it were part of the main memory</a:t>
            </a:r>
          </a:p>
          <a:p>
            <a:r>
              <a:rPr lang="en-US" sz="2200"/>
              <a:t>The addresses a translated automatically to the corresponding machine address. </a:t>
            </a:r>
          </a:p>
          <a:p>
            <a:r>
              <a:rPr lang="en-US" sz="2200"/>
              <a:t>Limited by the amount of secondary memory available, not by the number of main storage locations</a:t>
            </a:r>
          </a:p>
        </p:txBody>
      </p:sp>
    </p:spTree>
    <p:extLst>
      <p:ext uri="{BB962C8B-B14F-4D97-AF65-F5344CB8AC3E}">
        <p14:creationId xmlns:p14="http://schemas.microsoft.com/office/powerpoint/2010/main" val="18395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C03499C-CBD2-6525-49A8-B922CCBBCABD}"/>
              </a:ext>
            </a:extLst>
          </p:cNvPr>
          <p:cNvSpPr>
            <a:spLocks noGrp="1"/>
          </p:cNvSpPr>
          <p:nvPr>
            <p:ph type="title"/>
          </p:nvPr>
        </p:nvSpPr>
        <p:spPr>
          <a:xfrm>
            <a:off x="6448425" y="618518"/>
            <a:ext cx="4598985" cy="1478570"/>
          </a:xfrm>
        </p:spPr>
        <p:txBody>
          <a:bodyPr>
            <a:normAutofit/>
          </a:bodyPr>
          <a:lstStyle/>
          <a:p>
            <a:r>
              <a:rPr lang="en-US" dirty="0"/>
              <a:t>Virtual Memory</a:t>
            </a:r>
          </a:p>
        </p:txBody>
      </p:sp>
      <p:pic>
        <p:nvPicPr>
          <p:cNvPr id="5" name="Picture 4" descr="Digital financial graph">
            <a:extLst>
              <a:ext uri="{FF2B5EF4-FFF2-40B4-BE49-F238E27FC236}">
                <a16:creationId xmlns:a16="http://schemas.microsoft.com/office/drawing/2014/main" id="{263C8BAB-9AC3-5BF4-F26D-A7E75CF09648}"/>
              </a:ext>
            </a:extLst>
          </p:cNvPr>
          <p:cNvPicPr>
            <a:picLocks noChangeAspect="1"/>
          </p:cNvPicPr>
          <p:nvPr/>
        </p:nvPicPr>
        <p:blipFill rotWithShape="1">
          <a:blip r:embed="rId4"/>
          <a:srcRect l="32620" r="17334"/>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FA544DD3-59DA-2DCB-B9FF-69732274D7AB}"/>
              </a:ext>
            </a:extLst>
          </p:cNvPr>
          <p:cNvSpPr>
            <a:spLocks noGrp="1"/>
          </p:cNvSpPr>
          <p:nvPr>
            <p:ph idx="1"/>
          </p:nvPr>
        </p:nvSpPr>
        <p:spPr>
          <a:xfrm>
            <a:off x="6448425" y="2249487"/>
            <a:ext cx="4598986" cy="3541714"/>
          </a:xfrm>
        </p:spPr>
        <p:txBody>
          <a:bodyPr>
            <a:normAutofit/>
          </a:bodyPr>
          <a:lstStyle/>
          <a:p>
            <a:pPr>
              <a:lnSpc>
                <a:spcPct val="110000"/>
              </a:lnSpc>
            </a:pPr>
            <a:r>
              <a:rPr lang="en-US" sz="2200"/>
              <a:t>Implemented using both hardware and software</a:t>
            </a:r>
          </a:p>
          <a:p>
            <a:pPr>
              <a:lnSpc>
                <a:spcPct val="110000"/>
              </a:lnSpc>
            </a:pPr>
            <a:r>
              <a:rPr lang="en-US" sz="2200"/>
              <a:t>Virtual addresses are mapped to physical addresses in computer memory</a:t>
            </a:r>
          </a:p>
          <a:p>
            <a:pPr>
              <a:lnSpc>
                <a:spcPct val="110000"/>
              </a:lnSpc>
            </a:pPr>
            <a:r>
              <a:rPr lang="en-US" sz="2200"/>
              <a:t>Logical addresses are dynamically translated into physical addresses at runtime</a:t>
            </a:r>
          </a:p>
          <a:p>
            <a:pPr marL="0" indent="0">
              <a:lnSpc>
                <a:spcPct val="110000"/>
              </a:lnSpc>
              <a:buNone/>
            </a:pPr>
            <a:endParaRPr lang="en-US" sz="2200"/>
          </a:p>
        </p:txBody>
      </p:sp>
    </p:spTree>
    <p:extLst>
      <p:ext uri="{BB962C8B-B14F-4D97-AF65-F5344CB8AC3E}">
        <p14:creationId xmlns:p14="http://schemas.microsoft.com/office/powerpoint/2010/main" val="1605953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893A8C9E-2106-D41E-6B96-51ECFFC66101}"/>
              </a:ext>
            </a:extLst>
          </p:cNvPr>
          <p:cNvSpPr>
            <a:spLocks noGrp="1"/>
          </p:cNvSpPr>
          <p:nvPr>
            <p:ph type="title"/>
          </p:nvPr>
        </p:nvSpPr>
        <p:spPr>
          <a:xfrm>
            <a:off x="4996697" y="618518"/>
            <a:ext cx="6050713" cy="1478570"/>
          </a:xfrm>
        </p:spPr>
        <p:txBody>
          <a:bodyPr>
            <a:normAutofit/>
          </a:bodyPr>
          <a:lstStyle/>
          <a:p>
            <a:r>
              <a:rPr lang="en-US" dirty="0"/>
              <a:t>Page Replacement Algorithms</a:t>
            </a:r>
          </a:p>
        </p:txBody>
      </p:sp>
      <p:pic>
        <p:nvPicPr>
          <p:cNvPr id="5" name="Picture 4">
            <a:extLst>
              <a:ext uri="{FF2B5EF4-FFF2-40B4-BE49-F238E27FC236}">
                <a16:creationId xmlns:a16="http://schemas.microsoft.com/office/drawing/2014/main" id="{88131D82-2EFD-AFCD-0774-BED4F6C8B97B}"/>
              </a:ext>
            </a:extLst>
          </p:cNvPr>
          <p:cNvPicPr>
            <a:picLocks noChangeAspect="1"/>
          </p:cNvPicPr>
          <p:nvPr/>
        </p:nvPicPr>
        <p:blipFill rotWithShape="1">
          <a:blip r:embed="rId4"/>
          <a:srcRect l="23583" r="32819"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C141E37E-C703-EB2A-0725-A3E4917F86D6}"/>
              </a:ext>
            </a:extLst>
          </p:cNvPr>
          <p:cNvSpPr>
            <a:spLocks noGrp="1"/>
          </p:cNvSpPr>
          <p:nvPr>
            <p:ph idx="1"/>
          </p:nvPr>
        </p:nvSpPr>
        <p:spPr>
          <a:xfrm>
            <a:off x="4968958" y="2249487"/>
            <a:ext cx="6078453" cy="3541714"/>
          </a:xfrm>
        </p:spPr>
        <p:txBody>
          <a:bodyPr>
            <a:normAutofit/>
          </a:bodyPr>
          <a:lstStyle/>
          <a:p>
            <a:r>
              <a:rPr lang="en-US" dirty="0"/>
              <a:t>FIFO</a:t>
            </a:r>
          </a:p>
          <a:p>
            <a:r>
              <a:rPr lang="en-US" dirty="0"/>
              <a:t>Optimal Page</a:t>
            </a:r>
          </a:p>
          <a:p>
            <a:r>
              <a:rPr lang="en-US" dirty="0"/>
              <a:t>LRU</a:t>
            </a:r>
          </a:p>
          <a:p>
            <a:r>
              <a:rPr lang="en-US" dirty="0"/>
              <a:t>MRU</a:t>
            </a:r>
          </a:p>
        </p:txBody>
      </p:sp>
    </p:spTree>
    <p:extLst>
      <p:ext uri="{BB962C8B-B14F-4D97-AF65-F5344CB8AC3E}">
        <p14:creationId xmlns:p14="http://schemas.microsoft.com/office/powerpoint/2010/main" val="3022124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4DD5CABB-3E62-39EB-FA01-FA76867FCF5F}"/>
              </a:ext>
            </a:extLst>
          </p:cNvPr>
          <p:cNvSpPr>
            <a:spLocks noGrp="1"/>
          </p:cNvSpPr>
          <p:nvPr>
            <p:ph type="title"/>
          </p:nvPr>
        </p:nvSpPr>
        <p:spPr>
          <a:xfrm>
            <a:off x="4996697" y="618518"/>
            <a:ext cx="6050713" cy="1478570"/>
          </a:xfrm>
        </p:spPr>
        <p:txBody>
          <a:bodyPr>
            <a:normAutofit/>
          </a:bodyPr>
          <a:lstStyle/>
          <a:p>
            <a:r>
              <a:rPr lang="en-US" dirty="0"/>
              <a:t>Physical and Logical Address Spaces</a:t>
            </a:r>
          </a:p>
        </p:txBody>
      </p:sp>
      <p:pic>
        <p:nvPicPr>
          <p:cNvPr id="5" name="Picture 4" descr="Circuit board background">
            <a:extLst>
              <a:ext uri="{FF2B5EF4-FFF2-40B4-BE49-F238E27FC236}">
                <a16:creationId xmlns:a16="http://schemas.microsoft.com/office/drawing/2014/main" id="{F0086EB8-BAE5-8CE5-B4A9-7EDD94A1D267}"/>
              </a:ext>
            </a:extLst>
          </p:cNvPr>
          <p:cNvPicPr>
            <a:picLocks noChangeAspect="1"/>
          </p:cNvPicPr>
          <p:nvPr/>
        </p:nvPicPr>
        <p:blipFill rotWithShape="1">
          <a:blip r:embed="rId4"/>
          <a:srcRect l="10302" r="44748"/>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B4339074-228F-585B-4AAA-2F55636BAA05}"/>
              </a:ext>
            </a:extLst>
          </p:cNvPr>
          <p:cNvSpPr>
            <a:spLocks noGrp="1"/>
          </p:cNvSpPr>
          <p:nvPr>
            <p:ph idx="1"/>
          </p:nvPr>
        </p:nvSpPr>
        <p:spPr>
          <a:xfrm>
            <a:off x="4968958" y="2249487"/>
            <a:ext cx="6078453" cy="3541714"/>
          </a:xfrm>
        </p:spPr>
        <p:txBody>
          <a:bodyPr>
            <a:normAutofit/>
          </a:bodyPr>
          <a:lstStyle/>
          <a:p>
            <a:pPr>
              <a:lnSpc>
                <a:spcPct val="110000"/>
              </a:lnSpc>
            </a:pPr>
            <a:r>
              <a:rPr lang="en-US" sz="1500"/>
              <a:t>Memory can be broken down into 2 different spaces</a:t>
            </a:r>
          </a:p>
          <a:p>
            <a:pPr>
              <a:lnSpc>
                <a:spcPct val="110000"/>
              </a:lnSpc>
            </a:pPr>
            <a:r>
              <a:rPr lang="en-US" sz="1500"/>
              <a:t>Physical Addresses</a:t>
            </a:r>
          </a:p>
          <a:p>
            <a:pPr lvl="1">
              <a:lnSpc>
                <a:spcPct val="110000"/>
              </a:lnSpc>
            </a:pPr>
            <a:r>
              <a:rPr lang="en-US" sz="1500"/>
              <a:t>A Physical address is seen by the MMU</a:t>
            </a:r>
          </a:p>
          <a:p>
            <a:pPr lvl="1">
              <a:lnSpc>
                <a:spcPct val="110000"/>
              </a:lnSpc>
            </a:pPr>
            <a:r>
              <a:rPr lang="en-US" sz="1500"/>
              <a:t>Can be called the ”Real Address” </a:t>
            </a:r>
          </a:p>
          <a:p>
            <a:pPr lvl="1">
              <a:lnSpc>
                <a:spcPct val="110000"/>
              </a:lnSpc>
            </a:pPr>
            <a:r>
              <a:rPr lang="en-US" sz="1500"/>
              <a:t>Address is constant</a:t>
            </a:r>
          </a:p>
          <a:p>
            <a:pPr>
              <a:lnSpc>
                <a:spcPct val="110000"/>
              </a:lnSpc>
            </a:pPr>
            <a:r>
              <a:rPr lang="en-US" sz="1500"/>
              <a:t>Logical Addresses</a:t>
            </a:r>
          </a:p>
          <a:p>
            <a:pPr lvl="1">
              <a:lnSpc>
                <a:spcPct val="110000"/>
              </a:lnSpc>
            </a:pPr>
            <a:r>
              <a:rPr lang="en-US" sz="1500"/>
              <a:t>This is the address assigned by the CPU, and can be called the Virtual Address</a:t>
            </a:r>
          </a:p>
          <a:p>
            <a:pPr lvl="1">
              <a:lnSpc>
                <a:spcPct val="110000"/>
              </a:lnSpc>
            </a:pPr>
            <a:r>
              <a:rPr lang="en-US" sz="1500"/>
              <a:t>Logical addresses can be changed</a:t>
            </a:r>
          </a:p>
        </p:txBody>
      </p:sp>
    </p:spTree>
    <p:extLst>
      <p:ext uri="{BB962C8B-B14F-4D97-AF65-F5344CB8AC3E}">
        <p14:creationId xmlns:p14="http://schemas.microsoft.com/office/powerpoint/2010/main" val="4126496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70"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6DF5FD2-18B6-FB23-EF7C-6B4276E22B34}"/>
              </a:ext>
            </a:extLst>
          </p:cNvPr>
          <p:cNvSpPr>
            <a:spLocks noGrp="1"/>
          </p:cNvSpPr>
          <p:nvPr>
            <p:ph type="title"/>
          </p:nvPr>
        </p:nvSpPr>
        <p:spPr>
          <a:xfrm>
            <a:off x="1141411" y="748240"/>
            <a:ext cx="9906000" cy="1117073"/>
          </a:xfrm>
        </p:spPr>
        <p:txBody>
          <a:bodyPr>
            <a:normAutofit/>
          </a:bodyPr>
          <a:lstStyle/>
          <a:p>
            <a:pPr algn="ctr"/>
            <a:r>
              <a:rPr lang="en-US" sz="4000"/>
              <a:t>First In First Out ( FIFO ) </a:t>
            </a:r>
          </a:p>
        </p:txBody>
      </p:sp>
      <p:sp>
        <p:nvSpPr>
          <p:cNvPr id="3" name="Content Placeholder 2">
            <a:extLst>
              <a:ext uri="{FF2B5EF4-FFF2-40B4-BE49-F238E27FC236}">
                <a16:creationId xmlns:a16="http://schemas.microsoft.com/office/drawing/2014/main" id="{E7C3F859-6274-37B9-B910-4335F8D9BCC8}"/>
              </a:ext>
            </a:extLst>
          </p:cNvPr>
          <p:cNvSpPr>
            <a:spLocks noGrp="1"/>
          </p:cNvSpPr>
          <p:nvPr>
            <p:ph idx="1"/>
          </p:nvPr>
        </p:nvSpPr>
        <p:spPr>
          <a:xfrm>
            <a:off x="1206500" y="2249487"/>
            <a:ext cx="9840911" cy="3541714"/>
          </a:xfrm>
        </p:spPr>
        <p:txBody>
          <a:bodyPr anchor="t">
            <a:normAutofit/>
          </a:bodyPr>
          <a:lstStyle/>
          <a:p>
            <a:r>
              <a:rPr lang="en-US" sz="2200"/>
              <a:t>Simplest replacement algo</a:t>
            </a:r>
          </a:p>
          <a:p>
            <a:r>
              <a:rPr lang="en-US" sz="2200"/>
              <a:t>OS keeps track of all pages in the memory in a queue – where the oldest page is in the front of the queue</a:t>
            </a:r>
          </a:p>
          <a:p>
            <a:r>
              <a:rPr lang="en-US" sz="2200"/>
              <a:t>When a page needs to be replaced, the page in the front is selected for removal</a:t>
            </a:r>
          </a:p>
          <a:p>
            <a:r>
              <a:rPr lang="en-US" sz="2200" b="1" u="sng" err="1"/>
              <a:t>Belady’s</a:t>
            </a:r>
            <a:r>
              <a:rPr lang="en-US" sz="2200" b="1" u="sng"/>
              <a:t> anomaly</a:t>
            </a:r>
            <a:r>
              <a:rPr lang="en-US" sz="2200"/>
              <a:t> proves that it is possible to have more page faults when increasing the number of page frames while using the First in First Out (FIFO) page replacement algorithm.  </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2031613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749B-68E3-DE83-D480-F67789880FBC}"/>
              </a:ext>
            </a:extLst>
          </p:cNvPr>
          <p:cNvSpPr>
            <a:spLocks noGrp="1"/>
          </p:cNvSpPr>
          <p:nvPr>
            <p:ph type="title"/>
          </p:nvPr>
        </p:nvSpPr>
        <p:spPr/>
        <p:txBody>
          <a:bodyPr/>
          <a:lstStyle/>
          <a:p>
            <a:r>
              <a:rPr lang="en-US" dirty="0"/>
              <a:t>Optimal Page Replacement</a:t>
            </a:r>
          </a:p>
        </p:txBody>
      </p:sp>
      <p:sp>
        <p:nvSpPr>
          <p:cNvPr id="3" name="Content Placeholder 2">
            <a:extLst>
              <a:ext uri="{FF2B5EF4-FFF2-40B4-BE49-F238E27FC236}">
                <a16:creationId xmlns:a16="http://schemas.microsoft.com/office/drawing/2014/main" id="{CCEB61ED-AC1A-E637-D1B0-E39353EE6BA9}"/>
              </a:ext>
            </a:extLst>
          </p:cNvPr>
          <p:cNvSpPr>
            <a:spLocks noGrp="1"/>
          </p:cNvSpPr>
          <p:nvPr>
            <p:ph idx="1"/>
          </p:nvPr>
        </p:nvSpPr>
        <p:spPr/>
        <p:txBody>
          <a:bodyPr/>
          <a:lstStyle/>
          <a:p>
            <a:r>
              <a:rPr lang="en-US" dirty="0"/>
              <a:t>Pages are replaced which would not be used for the longest duration of time in the future</a:t>
            </a:r>
          </a:p>
          <a:p>
            <a:r>
              <a:rPr lang="en-US" dirty="0"/>
              <a:t>Optimal page replacement is perfect, but… not practical because the OS would have to know the future. And I would be a Mega-Millions winner if it could do that! </a:t>
            </a:r>
          </a:p>
          <a:p>
            <a:pPr marL="0" indent="0">
              <a:buNone/>
            </a:pPr>
            <a:endParaRPr lang="en-US" dirty="0"/>
          </a:p>
        </p:txBody>
      </p:sp>
    </p:spTree>
    <p:extLst>
      <p:ext uri="{BB962C8B-B14F-4D97-AF65-F5344CB8AC3E}">
        <p14:creationId xmlns:p14="http://schemas.microsoft.com/office/powerpoint/2010/main" val="2339938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C686FAB5-8974-13A6-51C4-B00822D8448B}"/>
              </a:ext>
            </a:extLst>
          </p:cNvPr>
          <p:cNvSpPr>
            <a:spLocks noGrp="1"/>
          </p:cNvSpPr>
          <p:nvPr>
            <p:ph type="title"/>
          </p:nvPr>
        </p:nvSpPr>
        <p:spPr>
          <a:xfrm>
            <a:off x="6448425" y="618518"/>
            <a:ext cx="4598985" cy="1478570"/>
          </a:xfrm>
        </p:spPr>
        <p:txBody>
          <a:bodyPr>
            <a:normAutofit/>
          </a:bodyPr>
          <a:lstStyle/>
          <a:p>
            <a:r>
              <a:rPr lang="en-US" dirty="0"/>
              <a:t>Least Recently Used</a:t>
            </a:r>
          </a:p>
        </p:txBody>
      </p:sp>
      <p:pic>
        <p:nvPicPr>
          <p:cNvPr id="5" name="Picture 4" descr="Piles of paperwork">
            <a:extLst>
              <a:ext uri="{FF2B5EF4-FFF2-40B4-BE49-F238E27FC236}">
                <a16:creationId xmlns:a16="http://schemas.microsoft.com/office/drawing/2014/main" id="{43D40962-DFB2-D48B-3674-F353AA0E8BEA}"/>
              </a:ext>
            </a:extLst>
          </p:cNvPr>
          <p:cNvPicPr>
            <a:picLocks noChangeAspect="1"/>
          </p:cNvPicPr>
          <p:nvPr/>
        </p:nvPicPr>
        <p:blipFill rotWithShape="1">
          <a:blip r:embed="rId4"/>
          <a:srcRect l="19184" r="14088"/>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93AC01D0-D502-C082-16D5-FA034FD28DC3}"/>
              </a:ext>
            </a:extLst>
          </p:cNvPr>
          <p:cNvSpPr>
            <a:spLocks noGrp="1"/>
          </p:cNvSpPr>
          <p:nvPr>
            <p:ph idx="1"/>
          </p:nvPr>
        </p:nvSpPr>
        <p:spPr>
          <a:xfrm>
            <a:off x="6448425" y="2249487"/>
            <a:ext cx="4598986" cy="3541714"/>
          </a:xfrm>
        </p:spPr>
        <p:txBody>
          <a:bodyPr>
            <a:normAutofit/>
          </a:bodyPr>
          <a:lstStyle/>
          <a:p>
            <a:r>
              <a:rPr lang="en-US" dirty="0"/>
              <a:t>Pages are replaced by the less frequently used ones being removed first</a:t>
            </a:r>
          </a:p>
        </p:txBody>
      </p:sp>
    </p:spTree>
    <p:extLst>
      <p:ext uri="{BB962C8B-B14F-4D97-AF65-F5344CB8AC3E}">
        <p14:creationId xmlns:p14="http://schemas.microsoft.com/office/powerpoint/2010/main" val="1008618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A40611-0810-E63D-4A49-1306DD766A76}"/>
              </a:ext>
            </a:extLst>
          </p:cNvPr>
          <p:cNvSpPr>
            <a:spLocks noGrp="1"/>
          </p:cNvSpPr>
          <p:nvPr>
            <p:ph type="title"/>
          </p:nvPr>
        </p:nvSpPr>
        <p:spPr>
          <a:xfrm>
            <a:off x="1141413" y="618518"/>
            <a:ext cx="9905998" cy="1478570"/>
          </a:xfrm>
        </p:spPr>
        <p:txBody>
          <a:bodyPr>
            <a:normAutofit/>
          </a:bodyPr>
          <a:lstStyle/>
          <a:p>
            <a:r>
              <a:rPr lang="en-US" dirty="0"/>
              <a:t>Most Recently Used</a:t>
            </a:r>
          </a:p>
        </p:txBody>
      </p:sp>
      <p:graphicFrame>
        <p:nvGraphicFramePr>
          <p:cNvPr id="5" name="Content Placeholder 2">
            <a:extLst>
              <a:ext uri="{FF2B5EF4-FFF2-40B4-BE49-F238E27FC236}">
                <a16:creationId xmlns:a16="http://schemas.microsoft.com/office/drawing/2014/main" id="{923D8B1C-E686-F24B-80DC-D43A9D2544AC}"/>
              </a:ext>
            </a:extLst>
          </p:cNvPr>
          <p:cNvGraphicFramePr>
            <a:graphicFrameLocks noGrp="1"/>
          </p:cNvGraphicFramePr>
          <p:nvPr>
            <p:ph idx="1"/>
            <p:extLst>
              <p:ext uri="{D42A27DB-BD31-4B8C-83A1-F6EECF244321}">
                <p14:modId xmlns:p14="http://schemas.microsoft.com/office/powerpoint/2010/main" val="4037883093"/>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0799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E09D6-0B66-829B-5109-7B16C76F573D}"/>
              </a:ext>
            </a:extLst>
          </p:cNvPr>
          <p:cNvSpPr>
            <a:spLocks noGrp="1"/>
          </p:cNvSpPr>
          <p:nvPr>
            <p:ph type="title"/>
          </p:nvPr>
        </p:nvSpPr>
        <p:spPr>
          <a:xfrm>
            <a:off x="1141413" y="618518"/>
            <a:ext cx="9905998" cy="1478570"/>
          </a:xfrm>
        </p:spPr>
        <p:txBody>
          <a:bodyPr>
            <a:normAutofit/>
          </a:bodyPr>
          <a:lstStyle/>
          <a:p>
            <a:r>
              <a:rPr lang="en-US" dirty="0"/>
              <a:t>What is </a:t>
            </a:r>
            <a:r>
              <a:rPr lang="en-US" dirty="0" err="1"/>
              <a:t>Belady’s</a:t>
            </a:r>
            <a:r>
              <a:rPr lang="en-US" dirty="0"/>
              <a:t> anomaly?</a:t>
            </a:r>
          </a:p>
        </p:txBody>
      </p:sp>
      <p:graphicFrame>
        <p:nvGraphicFramePr>
          <p:cNvPr id="5" name="Content Placeholder 2">
            <a:extLst>
              <a:ext uri="{FF2B5EF4-FFF2-40B4-BE49-F238E27FC236}">
                <a16:creationId xmlns:a16="http://schemas.microsoft.com/office/drawing/2014/main" id="{1F474005-D599-DA49-D72B-AD5B57840585}"/>
              </a:ext>
            </a:extLst>
          </p:cNvPr>
          <p:cNvGraphicFramePr>
            <a:graphicFrameLocks noGrp="1"/>
          </p:cNvGraphicFramePr>
          <p:nvPr>
            <p:ph idx="1"/>
            <p:extLst>
              <p:ext uri="{D42A27DB-BD31-4B8C-83A1-F6EECF244321}">
                <p14:modId xmlns:p14="http://schemas.microsoft.com/office/powerpoint/2010/main" val="1981515906"/>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6703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35F644-C563-8F93-E37B-4D5B59850EF8}"/>
              </a:ext>
            </a:extLst>
          </p:cNvPr>
          <p:cNvSpPr>
            <a:spLocks noGrp="1"/>
          </p:cNvSpPr>
          <p:nvPr>
            <p:ph type="title"/>
          </p:nvPr>
        </p:nvSpPr>
        <p:spPr>
          <a:xfrm>
            <a:off x="1141413" y="618518"/>
            <a:ext cx="9905998" cy="1478570"/>
          </a:xfrm>
        </p:spPr>
        <p:txBody>
          <a:bodyPr>
            <a:normAutofit/>
          </a:bodyPr>
          <a:lstStyle/>
          <a:p>
            <a:r>
              <a:rPr lang="en-US" dirty="0"/>
              <a:t>Working Set Model</a:t>
            </a:r>
          </a:p>
        </p:txBody>
      </p:sp>
      <p:graphicFrame>
        <p:nvGraphicFramePr>
          <p:cNvPr id="5" name="Content Placeholder 2">
            <a:extLst>
              <a:ext uri="{FF2B5EF4-FFF2-40B4-BE49-F238E27FC236}">
                <a16:creationId xmlns:a16="http://schemas.microsoft.com/office/drawing/2014/main" id="{1A2C2D41-6C9F-C46E-3E08-81BEAA5DEF07}"/>
              </a:ext>
            </a:extLst>
          </p:cNvPr>
          <p:cNvGraphicFramePr>
            <a:graphicFrameLocks noGrp="1"/>
          </p:cNvGraphicFramePr>
          <p:nvPr>
            <p:ph idx="1"/>
            <p:extLst>
              <p:ext uri="{D42A27DB-BD31-4B8C-83A1-F6EECF244321}">
                <p14:modId xmlns:p14="http://schemas.microsoft.com/office/powerpoint/2010/main" val="2580186799"/>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884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78A47D-4F17-40FE-AB70-7AF78A957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5BE3A7E-6A3F-401E-A025-BBB8FDB8D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a:ext uri="{FF2B5EF4-FFF2-40B4-BE49-F238E27FC236}">
                  <a16:creationId xmlns:a16="http://schemas.microsoft.com/office/drawing/2014/main" id="{41EE9036-817C-476C-BD59-B5184F9A3E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F098087A-B4E4-4300-A841-44988BD88E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F5BD5F4B-A39C-4DF9-84E4-A4D33F30E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D7FA9858-BFA0-4D5B-AF72-B1B65EB069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A508A5F3-AFE0-4750-A9C2-B51A514FFC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92B4AAEB-ABF4-42A7-BE52-0B442190D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3767C370-4A42-4376-8CAE-606C4BC8F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36205F53-9C95-4954-B97C-1625BB8A3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DC80B58E-3469-43E9-96FC-D747B6983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E17A4ED2-DDD7-4B4D-A39C-9B0121C88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2C14A85-E7A9-4E1D-809F-20F5CFA788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3D51E32-9399-4B7F-8D91-BF9A068B834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9969F9D2-502D-4C1D-ABA5-02B1BF2A00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4AE555C6-5623-478A-BF35-63E9929A3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A3D3AED4-A69E-4301-9BB4-436DC5F0C9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C3B8082C-2D81-48D7-8B45-85B7C89296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9AD35461-BA86-408B-8A29-244EB2F2FB5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F238E495-B6C6-4857-899B-CDD584831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E20A751E-054C-4EC2-8DA3-0EC923A6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B6E8E701-3D21-4E5C-AB6E-9A7404697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431BDA41-D09D-4984-B888-756F5F81B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0DC943D2-20E4-4C00-82D2-D405A7C00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BC34A74-80A2-4DE1-8ADC-BBD170903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C6C3CA25-431F-4E26-952D-4AA9C4C72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776D1836-82AE-40EF-9829-C6B8D2CF0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9A8E397E-ADF9-45C1-98F4-3F5A86378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DE07CFD9-357F-40BC-A792-CE874BFE50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532C83D2-8792-1789-9C91-058DC269A123}"/>
              </a:ext>
            </a:extLst>
          </p:cNvPr>
          <p:cNvSpPr>
            <a:spLocks noGrp="1"/>
          </p:cNvSpPr>
          <p:nvPr>
            <p:ph type="title"/>
          </p:nvPr>
        </p:nvSpPr>
        <p:spPr>
          <a:xfrm>
            <a:off x="1141413" y="1082673"/>
            <a:ext cx="2869416" cy="4708528"/>
          </a:xfrm>
        </p:spPr>
        <p:txBody>
          <a:bodyPr>
            <a:normAutofit/>
          </a:bodyPr>
          <a:lstStyle/>
          <a:p>
            <a:pPr algn="r"/>
            <a:r>
              <a:rPr lang="en-US" sz="4000"/>
              <a:t>Concept: Swapping</a:t>
            </a:r>
          </a:p>
        </p:txBody>
      </p:sp>
      <p:cxnSp>
        <p:nvCxnSpPr>
          <p:cNvPr id="39" name="Straight Connector 38">
            <a:extLst>
              <a:ext uri="{FF2B5EF4-FFF2-40B4-BE49-F238E27FC236}">
                <a16:creationId xmlns:a16="http://schemas.microsoft.com/office/drawing/2014/main" id="{085ECEC0-FF5D-4348-92C7-1EA7C61E77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028E4C-B8C1-3216-EBD8-C4F38A45FEF9}"/>
              </a:ext>
            </a:extLst>
          </p:cNvPr>
          <p:cNvSpPr>
            <a:spLocks noGrp="1"/>
          </p:cNvSpPr>
          <p:nvPr>
            <p:ph idx="1"/>
          </p:nvPr>
        </p:nvSpPr>
        <p:spPr>
          <a:xfrm>
            <a:off x="5297763" y="1082673"/>
            <a:ext cx="5751237" cy="4708528"/>
          </a:xfrm>
        </p:spPr>
        <p:txBody>
          <a:bodyPr anchor="ctr">
            <a:normAutofit/>
          </a:bodyPr>
          <a:lstStyle/>
          <a:p>
            <a:r>
              <a:rPr lang="en-US" sz="1800"/>
              <a:t>For a process to be executed, it must be in memory</a:t>
            </a:r>
          </a:p>
          <a:p>
            <a:r>
              <a:rPr lang="en-US" sz="1800"/>
              <a:t>Swapping is a way to temp. place a process into secondary memory so that more processes can be run and fit into memory at one time. </a:t>
            </a:r>
          </a:p>
          <a:p>
            <a:r>
              <a:rPr lang="en-US" sz="1800"/>
              <a:t>A bulk of the time is transfer time ( switching from the slower secondary mem, to the much faster main mem. ) </a:t>
            </a:r>
          </a:p>
          <a:p>
            <a:r>
              <a:rPr lang="en-US" sz="1800"/>
              <a:t>Roll-in-roll-out – because higher priority processes arrives and wants service, the memory manager can swap out the LowP processes and then place HighP ones. </a:t>
            </a:r>
          </a:p>
        </p:txBody>
      </p:sp>
      <p:grpSp>
        <p:nvGrpSpPr>
          <p:cNvPr id="41" name="Group 40">
            <a:extLst>
              <a:ext uri="{FF2B5EF4-FFF2-40B4-BE49-F238E27FC236}">
                <a16:creationId xmlns:a16="http://schemas.microsoft.com/office/drawing/2014/main" id="{F4E035BE-9FF4-43D3-BC25-CF582D7FF8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2" name="Freeform 32">
              <a:extLst>
                <a:ext uri="{FF2B5EF4-FFF2-40B4-BE49-F238E27FC236}">
                  <a16:creationId xmlns:a16="http://schemas.microsoft.com/office/drawing/2014/main" id="{F98BCEB2-EC20-4E84-A994-0AC37292C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7A2E1821-AEDF-417E-9F17-83379E9C0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CB3734E2-8292-4B47-B6AB-0E5A058DE9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A0B09C51-29AB-45C0-B707-CCFB9DF28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510C0CED-AE1B-45AE-B5E1-57521E589D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591F2327-4B45-41AA-B41C-7404B6A1E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5A63224C-41A0-42C0-96F6-0B2BE99A13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A7C00B9F-C253-4776-9935-EC02254A4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5062D4AA-13F3-4064-8440-FFE8562D85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3E143B27-CB82-440B-879B-D25C1891C1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989745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40"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3"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4"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7"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9"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0"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62"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9"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0"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1"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73"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9A564A-B4DC-49B2-19E6-65452158AFCB}"/>
              </a:ext>
            </a:extLst>
          </p:cNvPr>
          <p:cNvSpPr>
            <a:spLocks noGrp="1"/>
          </p:cNvSpPr>
          <p:nvPr>
            <p:ph type="title"/>
          </p:nvPr>
        </p:nvSpPr>
        <p:spPr>
          <a:xfrm>
            <a:off x="853330" y="1134681"/>
            <a:ext cx="2743310" cy="4255025"/>
          </a:xfrm>
        </p:spPr>
        <p:txBody>
          <a:bodyPr>
            <a:normAutofit/>
          </a:bodyPr>
          <a:lstStyle/>
          <a:p>
            <a:r>
              <a:rPr lang="en-US" sz="3300">
                <a:solidFill>
                  <a:srgbClr val="FFFFFF"/>
                </a:solidFill>
              </a:rPr>
              <a:t>contiguous memory allocation</a:t>
            </a:r>
          </a:p>
        </p:txBody>
      </p:sp>
      <p:graphicFrame>
        <p:nvGraphicFramePr>
          <p:cNvPr id="5" name="Content Placeholder 2">
            <a:extLst>
              <a:ext uri="{FF2B5EF4-FFF2-40B4-BE49-F238E27FC236}">
                <a16:creationId xmlns:a16="http://schemas.microsoft.com/office/drawing/2014/main" id="{05EDC0FE-6871-22B2-3040-F0821A9719ED}"/>
              </a:ext>
            </a:extLst>
          </p:cNvPr>
          <p:cNvGraphicFramePr>
            <a:graphicFrameLocks noGrp="1"/>
          </p:cNvGraphicFramePr>
          <p:nvPr>
            <p:ph idx="1"/>
            <p:extLst>
              <p:ext uri="{D42A27DB-BD31-4B8C-83A1-F6EECF244321}">
                <p14:modId xmlns:p14="http://schemas.microsoft.com/office/powerpoint/2010/main" val="2759074839"/>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250026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BC951-EAA2-566B-02CA-C06D61B18964}"/>
              </a:ext>
            </a:extLst>
          </p:cNvPr>
          <p:cNvSpPr>
            <a:spLocks noGrp="1"/>
          </p:cNvSpPr>
          <p:nvPr>
            <p:ph type="title"/>
          </p:nvPr>
        </p:nvSpPr>
        <p:spPr>
          <a:xfrm>
            <a:off x="1141413" y="618518"/>
            <a:ext cx="9905998" cy="1478570"/>
          </a:xfrm>
        </p:spPr>
        <p:txBody>
          <a:bodyPr>
            <a:normAutofit/>
          </a:bodyPr>
          <a:lstStyle/>
          <a:p>
            <a:r>
              <a:rPr lang="en-US" dirty="0"/>
              <a:t>contiguous memory allocation</a:t>
            </a:r>
          </a:p>
        </p:txBody>
      </p:sp>
      <p:graphicFrame>
        <p:nvGraphicFramePr>
          <p:cNvPr id="5" name="Content Placeholder 2">
            <a:extLst>
              <a:ext uri="{FF2B5EF4-FFF2-40B4-BE49-F238E27FC236}">
                <a16:creationId xmlns:a16="http://schemas.microsoft.com/office/drawing/2014/main" id="{BF48B718-503B-C2BB-2778-7A7E005C35C4}"/>
              </a:ext>
            </a:extLst>
          </p:cNvPr>
          <p:cNvGraphicFramePr>
            <a:graphicFrameLocks noGrp="1"/>
          </p:cNvGraphicFramePr>
          <p:nvPr>
            <p:ph idx="1"/>
            <p:extLst>
              <p:ext uri="{D42A27DB-BD31-4B8C-83A1-F6EECF244321}">
                <p14:modId xmlns:p14="http://schemas.microsoft.com/office/powerpoint/2010/main" val="3796432911"/>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1207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B9C16B-AC4A-44ED-9075-F76549B46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2A2FEB6-F419-4684-9ABC-9E32E012E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21E24A15-28D6-4CEB-9268-0BB0BEEAF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4345933F-9633-4510-90E1-08B0E2A19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C68A48FB-1BE4-4053-A76F-5A5511BA0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8149777B-6A9F-4C95-BF44-F9646450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0654845E-622A-4AD3-8F3A-6E1DEAB5FC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DF1C0739-3D08-4C83-857E-B0724A6E8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D235EAA0-7D5A-453A-9643-EE7A4954E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94C6FB7C-72DE-42DE-8F58-CCE9B8F5562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FE31E0FE-EC8D-4EA7-BD9D-02F8C54FDB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69FE4B12-13E0-48F9-9E18-66406B8D3C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87FAADC3-B321-43EE-B8F3-2842D84098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90461464-1683-402F-A72B-8558CC67774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F594E7-32D0-45B9-A3CF-636CF6FCB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8AEF60E1-26C2-4E3C-B839-347DDD23C3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792FE54B-EE9D-4E57-B6BC-6A9196BE89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72BE56DF-619D-463E-8F88-CABA09DA88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C7430457-1935-4BBF-A6A7-7C3125A02E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BB006150-E547-4E84-A2B1-59131F3D5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5A8CD074-956B-41A4-870B-001554B69B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070C253B-974E-459F-AD0B-705722482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BBC07B3D-A631-44EA-861A-7D80383A10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039DC6-B4CF-4A5A-8D17-3A568D12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99E0C81F-5D8D-4AF8-BDE5-4DF75868F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D946680-855C-41EC-BBA2-61F6F776E5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E6FAD9E8-6E13-45A0-A5D6-8BCAD27B40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0CCBC8FA-0581-454F-9FD1-6B6102A1A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D6C328F-65A5-41E8-86E9-E4E638CC3B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40" name="Picture 2">
            <a:extLst>
              <a:ext uri="{FF2B5EF4-FFF2-40B4-BE49-F238E27FC236}">
                <a16:creationId xmlns:a16="http://schemas.microsoft.com/office/drawing/2014/main" id="{3E94A106-9341-485C-9057-9D62B2BD08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B53044DC-4918-43DA-B49D-91673C6C94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1DCE6B36-1420-43AB-86CF-4E653A517B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5" name="Rectangle 5">
              <a:extLst>
                <a:ext uri="{FF2B5EF4-FFF2-40B4-BE49-F238E27FC236}">
                  <a16:creationId xmlns:a16="http://schemas.microsoft.com/office/drawing/2014/main" id="{72626E0B-9628-468E-A713-011C02F60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46" name="Freeform 6">
              <a:extLst>
                <a:ext uri="{FF2B5EF4-FFF2-40B4-BE49-F238E27FC236}">
                  <a16:creationId xmlns:a16="http://schemas.microsoft.com/office/drawing/2014/main" id="{93F7977A-BD91-4B0D-9A8D-372DB67AD8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7" name="Freeform 7">
              <a:extLst>
                <a:ext uri="{FF2B5EF4-FFF2-40B4-BE49-F238E27FC236}">
                  <a16:creationId xmlns:a16="http://schemas.microsoft.com/office/drawing/2014/main" id="{9FEE6A56-01A1-404D-864E-1C2587C9AF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8" name="Freeform 8">
              <a:extLst>
                <a:ext uri="{FF2B5EF4-FFF2-40B4-BE49-F238E27FC236}">
                  <a16:creationId xmlns:a16="http://schemas.microsoft.com/office/drawing/2014/main" id="{E74DBBF2-EF6F-4E3E-B183-F8EEE7609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49" name="Freeform 9">
              <a:extLst>
                <a:ext uri="{FF2B5EF4-FFF2-40B4-BE49-F238E27FC236}">
                  <a16:creationId xmlns:a16="http://schemas.microsoft.com/office/drawing/2014/main" id="{ABCF0F27-B056-474C-A0FB-1DB747A92F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0" name="Freeform 10">
              <a:extLst>
                <a:ext uri="{FF2B5EF4-FFF2-40B4-BE49-F238E27FC236}">
                  <a16:creationId xmlns:a16="http://schemas.microsoft.com/office/drawing/2014/main" id="{0A0A5B7B-BA2A-45CC-AABE-9D5B08A5D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1" name="Freeform 11">
              <a:extLst>
                <a:ext uri="{FF2B5EF4-FFF2-40B4-BE49-F238E27FC236}">
                  <a16:creationId xmlns:a16="http://schemas.microsoft.com/office/drawing/2014/main" id="{3C9A5D2B-1787-4954-9108-B9D497A87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818C4F8B-7556-49A7-83C6-C8F631F6A9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3" name="Freeform 13">
              <a:extLst>
                <a:ext uri="{FF2B5EF4-FFF2-40B4-BE49-F238E27FC236}">
                  <a16:creationId xmlns:a16="http://schemas.microsoft.com/office/drawing/2014/main" id="{22BED614-D078-47EA-9C72-190217FDD5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4" name="Freeform 14">
              <a:extLst>
                <a:ext uri="{FF2B5EF4-FFF2-40B4-BE49-F238E27FC236}">
                  <a16:creationId xmlns:a16="http://schemas.microsoft.com/office/drawing/2014/main" id="{73DE0BF2-86D7-4038-AC4B-AF0F116A5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5" name="Freeform 15">
              <a:extLst>
                <a:ext uri="{FF2B5EF4-FFF2-40B4-BE49-F238E27FC236}">
                  <a16:creationId xmlns:a16="http://schemas.microsoft.com/office/drawing/2014/main" id="{11D8BB55-D027-420C-9EF9-49B3BA79DC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6" name="Line 16">
              <a:extLst>
                <a:ext uri="{FF2B5EF4-FFF2-40B4-BE49-F238E27FC236}">
                  <a16:creationId xmlns:a16="http://schemas.microsoft.com/office/drawing/2014/main" id="{3FAEF5CE-07ED-46A7-9777-D86C7071958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7" name="Freeform 17">
              <a:extLst>
                <a:ext uri="{FF2B5EF4-FFF2-40B4-BE49-F238E27FC236}">
                  <a16:creationId xmlns:a16="http://schemas.microsoft.com/office/drawing/2014/main" id="{29CAFB1A-357C-4313-B734-1CD4E4F9D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8" name="Freeform 18">
              <a:extLst>
                <a:ext uri="{FF2B5EF4-FFF2-40B4-BE49-F238E27FC236}">
                  <a16:creationId xmlns:a16="http://schemas.microsoft.com/office/drawing/2014/main" id="{653161D3-8634-4BB7-A2BC-028C4EAA1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59" name="Freeform 19">
              <a:extLst>
                <a:ext uri="{FF2B5EF4-FFF2-40B4-BE49-F238E27FC236}">
                  <a16:creationId xmlns:a16="http://schemas.microsoft.com/office/drawing/2014/main" id="{9537546A-6FF1-408B-AFE2-BBF7D3482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0" name="Freeform 20">
              <a:extLst>
                <a:ext uri="{FF2B5EF4-FFF2-40B4-BE49-F238E27FC236}">
                  <a16:creationId xmlns:a16="http://schemas.microsoft.com/office/drawing/2014/main" id="{F73EE662-79B7-404B-B1B8-0E096BE4CD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1" name="Rectangle 21">
              <a:extLst>
                <a:ext uri="{FF2B5EF4-FFF2-40B4-BE49-F238E27FC236}">
                  <a16:creationId xmlns:a16="http://schemas.microsoft.com/office/drawing/2014/main" id="{B6DDB906-1F52-4D64-8493-4816EDDD34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62" name="Freeform 22">
              <a:extLst>
                <a:ext uri="{FF2B5EF4-FFF2-40B4-BE49-F238E27FC236}">
                  <a16:creationId xmlns:a16="http://schemas.microsoft.com/office/drawing/2014/main" id="{4FA472A5-ABEA-4961-897B-7EB96AF09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3" name="Freeform 23">
              <a:extLst>
                <a:ext uri="{FF2B5EF4-FFF2-40B4-BE49-F238E27FC236}">
                  <a16:creationId xmlns:a16="http://schemas.microsoft.com/office/drawing/2014/main" id="{54226E99-C38F-4456-A1F8-8897483FD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4" name="Freeform 24">
              <a:extLst>
                <a:ext uri="{FF2B5EF4-FFF2-40B4-BE49-F238E27FC236}">
                  <a16:creationId xmlns:a16="http://schemas.microsoft.com/office/drawing/2014/main" id="{0A4A0196-A383-4629-B9A5-9C87E846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5" name="Freeform 25">
              <a:extLst>
                <a:ext uri="{FF2B5EF4-FFF2-40B4-BE49-F238E27FC236}">
                  <a16:creationId xmlns:a16="http://schemas.microsoft.com/office/drawing/2014/main" id="{BA5E608D-2E7B-4662-A9A0-18D4E0F0D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6" name="Freeform 26">
              <a:extLst>
                <a:ext uri="{FF2B5EF4-FFF2-40B4-BE49-F238E27FC236}">
                  <a16:creationId xmlns:a16="http://schemas.microsoft.com/office/drawing/2014/main" id="{5E211F37-790F-4BD7-B055-022AE0C2E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7" name="Freeform 27">
              <a:extLst>
                <a:ext uri="{FF2B5EF4-FFF2-40B4-BE49-F238E27FC236}">
                  <a16:creationId xmlns:a16="http://schemas.microsoft.com/office/drawing/2014/main" id="{96F375D0-232A-490A-9499-CB5FBA3F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8" name="Freeform 28">
              <a:extLst>
                <a:ext uri="{FF2B5EF4-FFF2-40B4-BE49-F238E27FC236}">
                  <a16:creationId xmlns:a16="http://schemas.microsoft.com/office/drawing/2014/main" id="{6B33B423-FD0F-4780-A0D6-32FC040B37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69" name="Freeform 29">
              <a:extLst>
                <a:ext uri="{FF2B5EF4-FFF2-40B4-BE49-F238E27FC236}">
                  <a16:creationId xmlns:a16="http://schemas.microsoft.com/office/drawing/2014/main" id="{B6BD1710-838F-4CDD-A000-C6C710A6A0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0" name="Freeform 30">
              <a:extLst>
                <a:ext uri="{FF2B5EF4-FFF2-40B4-BE49-F238E27FC236}">
                  <a16:creationId xmlns:a16="http://schemas.microsoft.com/office/drawing/2014/main" id="{0BB93533-1C95-4B0A-B0E2-168602B08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71" name="Freeform 31">
              <a:extLst>
                <a:ext uri="{FF2B5EF4-FFF2-40B4-BE49-F238E27FC236}">
                  <a16:creationId xmlns:a16="http://schemas.microsoft.com/office/drawing/2014/main" id="{CB0B113D-1987-4D89-A475-511E092FE1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pic>
        <p:nvPicPr>
          <p:cNvPr id="73" name="Picture 2">
            <a:extLst>
              <a:ext uri="{FF2B5EF4-FFF2-40B4-BE49-F238E27FC236}">
                <a16:creationId xmlns:a16="http://schemas.microsoft.com/office/drawing/2014/main" id="{9BE36DBF-0333-4D36-A5BF-81FDA2406F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DF8488-F0E9-B133-D782-38644F1816B6}"/>
              </a:ext>
            </a:extLst>
          </p:cNvPr>
          <p:cNvSpPr>
            <a:spLocks noGrp="1"/>
          </p:cNvSpPr>
          <p:nvPr>
            <p:ph type="title"/>
          </p:nvPr>
        </p:nvSpPr>
        <p:spPr>
          <a:xfrm>
            <a:off x="853330" y="1134681"/>
            <a:ext cx="2743310" cy="4255025"/>
          </a:xfrm>
        </p:spPr>
        <p:txBody>
          <a:bodyPr>
            <a:normAutofit/>
          </a:bodyPr>
          <a:lstStyle/>
          <a:p>
            <a:r>
              <a:rPr lang="en-US" sz="3300">
                <a:solidFill>
                  <a:srgbClr val="FFFFFF"/>
                </a:solidFill>
              </a:rPr>
              <a:t>contiguous memory allocation</a:t>
            </a:r>
          </a:p>
        </p:txBody>
      </p:sp>
      <p:graphicFrame>
        <p:nvGraphicFramePr>
          <p:cNvPr id="5" name="Content Placeholder 2">
            <a:extLst>
              <a:ext uri="{FF2B5EF4-FFF2-40B4-BE49-F238E27FC236}">
                <a16:creationId xmlns:a16="http://schemas.microsoft.com/office/drawing/2014/main" id="{D8A8DDCD-515C-BA5F-1DF6-C0A1F09CD02B}"/>
              </a:ext>
            </a:extLst>
          </p:cNvPr>
          <p:cNvGraphicFramePr>
            <a:graphicFrameLocks noGrp="1"/>
          </p:cNvGraphicFramePr>
          <p:nvPr>
            <p:ph idx="1"/>
            <p:extLst>
              <p:ext uri="{D42A27DB-BD31-4B8C-83A1-F6EECF244321}">
                <p14:modId xmlns:p14="http://schemas.microsoft.com/office/powerpoint/2010/main" val="2368525319"/>
              </p:ext>
            </p:extLst>
          </p:nvPr>
        </p:nvGraphicFramePr>
        <p:xfrm>
          <a:off x="4662189" y="1134682"/>
          <a:ext cx="6692748" cy="425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808469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3"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BBEAC78-74AE-6363-7400-05B8922DE068}"/>
              </a:ext>
            </a:extLst>
          </p:cNvPr>
          <p:cNvSpPr>
            <a:spLocks noGrp="1"/>
          </p:cNvSpPr>
          <p:nvPr>
            <p:ph type="title"/>
          </p:nvPr>
        </p:nvSpPr>
        <p:spPr>
          <a:xfrm>
            <a:off x="1141411" y="748240"/>
            <a:ext cx="9906000" cy="1117073"/>
          </a:xfrm>
        </p:spPr>
        <p:txBody>
          <a:bodyPr>
            <a:normAutofit/>
          </a:bodyPr>
          <a:lstStyle/>
          <a:p>
            <a:pPr algn="ctr"/>
            <a:r>
              <a:rPr lang="en-US" sz="3700"/>
              <a:t>principles and limitations of memory allocation</a:t>
            </a:r>
          </a:p>
        </p:txBody>
      </p:sp>
      <p:sp>
        <p:nvSpPr>
          <p:cNvPr id="3" name="Content Placeholder 2">
            <a:extLst>
              <a:ext uri="{FF2B5EF4-FFF2-40B4-BE49-F238E27FC236}">
                <a16:creationId xmlns:a16="http://schemas.microsoft.com/office/drawing/2014/main" id="{E7CE106F-DE54-40BB-897A-24046B6D0A39}"/>
              </a:ext>
            </a:extLst>
          </p:cNvPr>
          <p:cNvSpPr>
            <a:spLocks noGrp="1"/>
          </p:cNvSpPr>
          <p:nvPr>
            <p:ph idx="1"/>
          </p:nvPr>
        </p:nvSpPr>
        <p:spPr>
          <a:xfrm>
            <a:off x="1206500" y="2249487"/>
            <a:ext cx="9840911" cy="3541714"/>
          </a:xfrm>
        </p:spPr>
        <p:txBody>
          <a:bodyPr anchor="t">
            <a:normAutofit/>
          </a:bodyPr>
          <a:lstStyle/>
          <a:p>
            <a:r>
              <a:rPr lang="en-US"/>
              <a:t>Two main types – Static and Dynamic</a:t>
            </a:r>
          </a:p>
          <a:p>
            <a:r>
              <a:rPr lang="en-US"/>
              <a:t>Static allocates memory </a:t>
            </a:r>
            <a:r>
              <a:rPr lang="en-US" b="1"/>
              <a:t>BEFORE </a:t>
            </a:r>
            <a:r>
              <a:rPr lang="en-US"/>
              <a:t> its execution</a:t>
            </a:r>
          </a:p>
          <a:p>
            <a:r>
              <a:rPr lang="en-US"/>
              <a:t>Dynamic allocates </a:t>
            </a:r>
            <a:r>
              <a:rPr lang="en-US" b="1"/>
              <a:t>DURING </a:t>
            </a:r>
            <a:r>
              <a:rPr lang="en-US"/>
              <a:t>its execution</a:t>
            </a:r>
          </a:p>
          <a:p>
            <a:r>
              <a:rPr lang="en-US"/>
              <a:t>Assigning a space to a process is called “memory allocation” </a:t>
            </a:r>
          </a:p>
          <a:p>
            <a:pPr lvl="1"/>
            <a:r>
              <a:rPr lang="en-US"/>
              <a:t>General aspect of the term </a:t>
            </a:r>
            <a:r>
              <a:rPr lang="en-US" b="1"/>
              <a:t>binding</a:t>
            </a:r>
            <a:endParaRPr lang="en-US" dirty="0"/>
          </a:p>
        </p:txBody>
      </p:sp>
      <p:grpSp>
        <p:nvGrpSpPr>
          <p:cNvPr id="56"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56885077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75"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A049CE95-7283-4F90-A9DE-BA040F46D14F}"/>
              </a:ext>
            </a:extLst>
          </p:cNvPr>
          <p:cNvSpPr>
            <a:spLocks noGrp="1"/>
          </p:cNvSpPr>
          <p:nvPr>
            <p:ph type="title"/>
          </p:nvPr>
        </p:nvSpPr>
        <p:spPr>
          <a:xfrm>
            <a:off x="1019015" y="1093787"/>
            <a:ext cx="3059969" cy="4697413"/>
          </a:xfrm>
        </p:spPr>
        <p:txBody>
          <a:bodyPr>
            <a:normAutofit/>
          </a:bodyPr>
          <a:lstStyle/>
          <a:p>
            <a:r>
              <a:rPr lang="en-US"/>
              <a:t>Static</a:t>
            </a:r>
            <a:endParaRPr lang="en-US"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Content Placeholder 2">
            <a:extLst>
              <a:ext uri="{FF2B5EF4-FFF2-40B4-BE49-F238E27FC236}">
                <a16:creationId xmlns:a16="http://schemas.microsoft.com/office/drawing/2014/main" id="{99B94EEC-C859-7DCA-E160-AD1A1DC7E7C6}"/>
              </a:ext>
            </a:extLst>
          </p:cNvPr>
          <p:cNvSpPr>
            <a:spLocks noGrp="1"/>
          </p:cNvSpPr>
          <p:nvPr>
            <p:ph idx="1"/>
          </p:nvPr>
        </p:nvSpPr>
        <p:spPr>
          <a:xfrm>
            <a:off x="5215467" y="1093788"/>
            <a:ext cx="5831944" cy="4697413"/>
          </a:xfrm>
        </p:spPr>
        <p:txBody>
          <a:bodyPr>
            <a:normAutofit/>
          </a:bodyPr>
          <a:lstStyle/>
          <a:p>
            <a:r>
              <a:rPr lang="en-US"/>
              <a:t>Static loading a process into memory loads the entire program into a fixed address ( static* ) This requires more memory space</a:t>
            </a:r>
          </a:p>
          <a:p>
            <a:r>
              <a:rPr lang="en-US"/>
              <a:t>If data sizes are knot known, they have </a:t>
            </a:r>
            <a:r>
              <a:rPr lang="en-US" err="1"/>
              <a:t>ot</a:t>
            </a:r>
            <a:r>
              <a:rPr lang="en-US"/>
              <a:t> be guessed</a:t>
            </a:r>
          </a:p>
          <a:p>
            <a:r>
              <a:rPr lang="en-US"/>
              <a:t>Because this is loaded, it can lead to faster execution of a process</a:t>
            </a:r>
          </a:p>
          <a:p>
            <a:r>
              <a:rPr lang="en-US"/>
              <a:t>But, also leads to wasted memory</a:t>
            </a:r>
          </a:p>
        </p:txBody>
      </p:sp>
    </p:spTree>
    <p:extLst>
      <p:ext uri="{BB962C8B-B14F-4D97-AF65-F5344CB8AC3E}">
        <p14:creationId xmlns:p14="http://schemas.microsoft.com/office/powerpoint/2010/main" val="1070439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4693</TotalTime>
  <Words>1655</Words>
  <Application>Microsoft Macintosh PowerPoint</Application>
  <PresentationFormat>Widescreen</PresentationFormat>
  <Paragraphs>173</Paragraphs>
  <Slides>35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Tw Cen MT</vt:lpstr>
      <vt:lpstr>Circuit</vt:lpstr>
      <vt:lpstr>Operating Systems for Programmers</vt:lpstr>
      <vt:lpstr>What is memory management?</vt:lpstr>
      <vt:lpstr>Physical and Logical Address Spaces</vt:lpstr>
      <vt:lpstr>Concept: Swapping</vt:lpstr>
      <vt:lpstr>contiguous memory allocation</vt:lpstr>
      <vt:lpstr>contiguous memory allocation</vt:lpstr>
      <vt:lpstr>contiguous memory allocation</vt:lpstr>
      <vt:lpstr>principles and limitations of memory allocation</vt:lpstr>
      <vt:lpstr>Static</vt:lpstr>
      <vt:lpstr>Dynamic</vt:lpstr>
      <vt:lpstr>Memory Allocation Cont. </vt:lpstr>
      <vt:lpstr>Memory Allocation Cont.</vt:lpstr>
      <vt:lpstr>First Fit</vt:lpstr>
      <vt:lpstr>Best Fit</vt:lpstr>
      <vt:lpstr>Worst Fit</vt:lpstr>
      <vt:lpstr>Leads to various types of Fragmentation</vt:lpstr>
      <vt:lpstr>Internal Fragmentation</vt:lpstr>
      <vt:lpstr>External Fragmentation</vt:lpstr>
      <vt:lpstr>segmentation</vt:lpstr>
      <vt:lpstr>Segmentation</vt:lpstr>
      <vt:lpstr>Paging</vt:lpstr>
      <vt:lpstr>Pages &amp; Frames</vt:lpstr>
      <vt:lpstr>Other Types of Page Tables</vt:lpstr>
      <vt:lpstr>Page table can also be done with hardware</vt:lpstr>
      <vt:lpstr>memory protection</vt:lpstr>
      <vt:lpstr>Needs for Protection</vt:lpstr>
      <vt:lpstr>What is Virtual Memory?</vt:lpstr>
      <vt:lpstr>Virtual Memory</vt:lpstr>
      <vt:lpstr>Page Replacement Algorithms</vt:lpstr>
      <vt:lpstr>First In First Out ( FIFO ) </vt:lpstr>
      <vt:lpstr>Optimal Page Replacement</vt:lpstr>
      <vt:lpstr>Least Recently Used</vt:lpstr>
      <vt:lpstr>Most Recently Used</vt:lpstr>
      <vt:lpstr>What is Belady’s anomaly?</vt:lpstr>
      <vt:lpstr>Working Set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 for Programmers</dc:title>
  <dc:creator>Robert Robinson</dc:creator>
  <cp:lastModifiedBy>Robert Robinson</cp:lastModifiedBy>
  <cp:revision>3</cp:revision>
  <dcterms:created xsi:type="dcterms:W3CDTF">2022-07-15T12:30:01Z</dcterms:created>
  <dcterms:modified xsi:type="dcterms:W3CDTF">2022-07-18T18:43:22Z</dcterms:modified>
</cp:coreProperties>
</file>